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67" r:id="rId5"/>
    <p:sldMasterId id="2147483768" r:id="rId6"/>
    <p:sldMasterId id="2147483769" r:id="rId7"/>
    <p:sldMasterId id="2147483770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</p:sldIdLst>
  <p:sldSz cy="5143500" cx="9144000"/>
  <p:notesSz cx="6858000" cy="9144000"/>
  <p:embeddedFontLst>
    <p:embeddedFont>
      <p:font typeface="Lato"/>
      <p:regular r:id="rId43"/>
      <p:bold r:id="rId44"/>
      <p:italic r:id="rId45"/>
      <p:boldItalic r:id="rId46"/>
    </p:embeddedFont>
    <p:embeddedFont>
      <p:font typeface="Alegreya Sans SC"/>
      <p:regular r:id="rId47"/>
      <p:bold r:id="rId48"/>
      <p:italic r:id="rId49"/>
      <p:boldItalic r:id="rId50"/>
    </p:embeddedFont>
    <p:embeddedFont>
      <p:font typeface="Fira Sans Extra Condensed Medium"/>
      <p:regular r:id="rId51"/>
      <p:bold r:id="rId52"/>
      <p:italic r:id="rId53"/>
      <p:boldItalic r:id="rId54"/>
    </p:embeddedFont>
    <p:embeddedFont>
      <p:font typeface="Maven Pro"/>
      <p:regular r:id="rId55"/>
      <p:bold r:id="rId56"/>
    </p:embeddedFont>
    <p:embeddedFont>
      <p:font typeface="Quicksand"/>
      <p:regular r:id="rId57"/>
      <p:bold r:id="rId58"/>
    </p:embeddedFont>
    <p:embeddedFont>
      <p:font typeface="Passion One"/>
      <p:regular r:id="rId59"/>
      <p:bold r:id="rId60"/>
    </p:embeddedFont>
    <p:embeddedFont>
      <p:font typeface="Oswald"/>
      <p:regular r:id="rId61"/>
      <p:bold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9255633-C725-497E-8E4A-D2AF35BF3133}">
  <a:tblStyle styleId="{C9255633-C725-497E-8E4A-D2AF35BF31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font" Target="fonts/Lato-bold.fntdata"/><Relationship Id="rId43" Type="http://schemas.openxmlformats.org/officeDocument/2006/relationships/font" Target="fonts/Lato-regular.fntdata"/><Relationship Id="rId46" Type="http://schemas.openxmlformats.org/officeDocument/2006/relationships/font" Target="fonts/Lato-boldItalic.fntdata"/><Relationship Id="rId45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48" Type="http://schemas.openxmlformats.org/officeDocument/2006/relationships/font" Target="fonts/AlegreyaSansSC-bold.fntdata"/><Relationship Id="rId47" Type="http://schemas.openxmlformats.org/officeDocument/2006/relationships/font" Target="fonts/AlegreyaSansSC-regular.fntdata"/><Relationship Id="rId49" Type="http://schemas.openxmlformats.org/officeDocument/2006/relationships/font" Target="fonts/AlegreyaSansSC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33" Type="http://schemas.openxmlformats.org/officeDocument/2006/relationships/slide" Target="slides/slide24.xml"/><Relationship Id="rId32" Type="http://schemas.openxmlformats.org/officeDocument/2006/relationships/slide" Target="slides/slide23.xml"/><Relationship Id="rId35" Type="http://schemas.openxmlformats.org/officeDocument/2006/relationships/slide" Target="slides/slide26.xml"/><Relationship Id="rId34" Type="http://schemas.openxmlformats.org/officeDocument/2006/relationships/slide" Target="slides/slide25.xml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62" Type="http://schemas.openxmlformats.org/officeDocument/2006/relationships/font" Target="fonts/Oswald-bold.fntdata"/><Relationship Id="rId61" Type="http://schemas.openxmlformats.org/officeDocument/2006/relationships/font" Target="fonts/Oswald-regular.fntdata"/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60" Type="http://schemas.openxmlformats.org/officeDocument/2006/relationships/font" Target="fonts/PassionOne-bold.fntdata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51" Type="http://schemas.openxmlformats.org/officeDocument/2006/relationships/font" Target="fonts/FiraSansExtraCondensedMedium-regular.fntdata"/><Relationship Id="rId50" Type="http://schemas.openxmlformats.org/officeDocument/2006/relationships/font" Target="fonts/AlegreyaSansSC-boldItalic.fntdata"/><Relationship Id="rId53" Type="http://schemas.openxmlformats.org/officeDocument/2006/relationships/font" Target="fonts/FiraSansExtraCondensedMedium-italic.fntdata"/><Relationship Id="rId52" Type="http://schemas.openxmlformats.org/officeDocument/2006/relationships/font" Target="fonts/FiraSansExtraCondensedMedium-bold.fntdata"/><Relationship Id="rId11" Type="http://schemas.openxmlformats.org/officeDocument/2006/relationships/slide" Target="slides/slide2.xml"/><Relationship Id="rId55" Type="http://schemas.openxmlformats.org/officeDocument/2006/relationships/font" Target="fonts/MavenPro-regular.fntdata"/><Relationship Id="rId10" Type="http://schemas.openxmlformats.org/officeDocument/2006/relationships/slide" Target="slides/slide1.xml"/><Relationship Id="rId54" Type="http://schemas.openxmlformats.org/officeDocument/2006/relationships/font" Target="fonts/FiraSansExtraCondensedMedium-boldItalic.fntdata"/><Relationship Id="rId13" Type="http://schemas.openxmlformats.org/officeDocument/2006/relationships/slide" Target="slides/slide4.xml"/><Relationship Id="rId57" Type="http://schemas.openxmlformats.org/officeDocument/2006/relationships/font" Target="fonts/Quicksand-regular.fntdata"/><Relationship Id="rId12" Type="http://schemas.openxmlformats.org/officeDocument/2006/relationships/slide" Target="slides/slide3.xml"/><Relationship Id="rId56" Type="http://schemas.openxmlformats.org/officeDocument/2006/relationships/font" Target="fonts/MavenPro-bold.fntdata"/><Relationship Id="rId15" Type="http://schemas.openxmlformats.org/officeDocument/2006/relationships/slide" Target="slides/slide6.xml"/><Relationship Id="rId59" Type="http://schemas.openxmlformats.org/officeDocument/2006/relationships/font" Target="fonts/PassionOne-regular.fntdata"/><Relationship Id="rId14" Type="http://schemas.openxmlformats.org/officeDocument/2006/relationships/slide" Target="slides/slide5.xml"/><Relationship Id="rId58" Type="http://schemas.openxmlformats.org/officeDocument/2006/relationships/font" Target="fonts/Quicksand-bold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1dc6ba80e0b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1dc6ba80e0b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1dc6457e1d7_5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1dc6457e1d7_5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1dc6457e1d7_0_9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" name="Google Shape;1495;g1dc6457e1d7_0_9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1dc6457e1d7_0_9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1dc6457e1d7_0_9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g1dc6457e1d7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7" name="Google Shape;1507;g1dc6457e1d7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1dc6457e1d7_0_9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1dc6457e1d7_0_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g1dc6457e1d7_0_1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1" name="Google Shape;1521;g1dc6457e1d7_0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1dc6457e1d7_0_10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1dc6457e1d7_0_1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1dc6457e1d7_0_10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1dc6457e1d7_0_1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1dc6457e1d7_0_1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1dc6457e1d7_0_1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1dc6457e1d7_5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1dc6457e1d7_5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1dc6ba80e0b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1dc6ba80e0b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dc6457e1d7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dc6457e1d7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1dc6457e1d7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1dc6457e1d7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1dc6457e1d7_5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1dc6457e1d7_5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g1dc6457e1d7_5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0" name="Google Shape;1640;g1dc6457e1d7_5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g1dc6457e1d7_5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0" name="Google Shape;1650;g1dc6457e1d7_5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1dc6457e1d7_0_10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1dc6457e1d7_0_10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g1dc6457e1d7_0_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2" name="Google Shape;1662;g1dc6457e1d7_0_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7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1dc6457e1d7_0_9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1dc6457e1d7_0_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g1dc6ba80e0b_0_2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" name="Google Shape;1676;g1dc6ba80e0b_0_2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1dc6ba80e0b_0_19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1dc6ba80e0b_0_19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1dc6ba80e0b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1dc6ba80e0b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5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1dc6ba80e0b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1dc6ba80e0b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7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g1dc6ba80e0b_0_19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9" name="Google Shape;1709;g1dc6ba80e0b_0_19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g1dc6ba80e0b_0_1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" name="Google Shape;1715;g1dc6ba80e0b_0_1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1dc6ba80e0b_0_1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1dc6ba80e0b_0_1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1dc6ba80e0b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" name="Google Shape;1453;g1dc6ba80e0b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g1dc6ba80e0b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Google Shape;1458;g1dc6ba80e0b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1dc6457e1d7_5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1dc6457e1d7_5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1dc6457e1d7_5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1dc6457e1d7_5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1dc6457e1d7_5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1dc6457e1d7_5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1dc6457e1d7_5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1dc6457e1d7_5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home" TargetMode="External"/><Relationship Id="rId4" Type="http://schemas.openxmlformats.org/officeDocument/2006/relationships/hyperlink" Target="https://www.freepik.com/home" TargetMode="Externa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home" TargetMode="External"/><Relationship Id="rId4" Type="http://schemas.openxmlformats.org/officeDocument/2006/relationships/hyperlink" Target="https://www.freepik.com/home" TargetMode="Externa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home" TargetMode="External"/><Relationship Id="rId4" Type="http://schemas.openxmlformats.org/officeDocument/2006/relationships/hyperlink" Target="https://www.freepik.com/home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5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04"/>
          <p:cNvSpPr txBox="1"/>
          <p:nvPr>
            <p:ph type="title"/>
          </p:nvPr>
        </p:nvSpPr>
        <p:spPr>
          <a:xfrm flipH="1">
            <a:off x="3100875" y="3292533"/>
            <a:ext cx="53370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2" name="Google Shape;1162;p104"/>
          <p:cNvSpPr txBox="1"/>
          <p:nvPr>
            <p:ph hasCustomPrompt="1" idx="2" type="title"/>
          </p:nvPr>
        </p:nvSpPr>
        <p:spPr>
          <a:xfrm flipH="1">
            <a:off x="722400" y="539500"/>
            <a:ext cx="1324200" cy="1089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63" name="Google Shape;1163;p104"/>
          <p:cNvSpPr txBox="1"/>
          <p:nvPr>
            <p:ph idx="1" type="subTitle"/>
          </p:nvPr>
        </p:nvSpPr>
        <p:spPr>
          <a:xfrm flipH="1">
            <a:off x="3100875" y="4025731"/>
            <a:ext cx="53370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64" name="Google Shape;1164;p104"/>
          <p:cNvGrpSpPr/>
          <p:nvPr/>
        </p:nvGrpSpPr>
        <p:grpSpPr>
          <a:xfrm flipH="1">
            <a:off x="-575975" y="627865"/>
            <a:ext cx="1180500" cy="830294"/>
            <a:chOff x="-94700" y="3548990"/>
            <a:chExt cx="1180500" cy="830294"/>
          </a:xfrm>
        </p:grpSpPr>
        <p:sp>
          <p:nvSpPr>
            <p:cNvPr id="1165" name="Google Shape;1165;p104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66" name="Google Shape;1166;p104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67" name="Google Shape;1167;p104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68" name="Google Shape;1168;p104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7"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105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171" name="Google Shape;1171;p105"/>
          <p:cNvGrpSpPr/>
          <p:nvPr/>
        </p:nvGrpSpPr>
        <p:grpSpPr>
          <a:xfrm rot="10800000">
            <a:off x="-623600" y="293729"/>
            <a:ext cx="1180500" cy="830294"/>
            <a:chOff x="-94700" y="3548990"/>
            <a:chExt cx="1180500" cy="830294"/>
          </a:xfrm>
        </p:grpSpPr>
        <p:sp>
          <p:nvSpPr>
            <p:cNvPr id="1172" name="Google Shape;1172;p105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73" name="Google Shape;1173;p105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74" name="Google Shape;1174;p105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75" name="Google Shape;1175;p105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106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178" name="Google Shape;1178;p106"/>
          <p:cNvGrpSpPr/>
          <p:nvPr/>
        </p:nvGrpSpPr>
        <p:grpSpPr>
          <a:xfrm>
            <a:off x="8553425" y="297925"/>
            <a:ext cx="1180500" cy="1070759"/>
            <a:chOff x="-571525" y="2783950"/>
            <a:chExt cx="1180500" cy="1070759"/>
          </a:xfrm>
        </p:grpSpPr>
        <p:sp>
          <p:nvSpPr>
            <p:cNvPr id="1179" name="Google Shape;1179;p106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80" name="Google Shape;1180;p106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81" name="Google Shape;1181;p106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82" name="Google Shape;1182;p106"/>
            <p:cNvSpPr/>
            <p:nvPr/>
          </p:nvSpPr>
          <p:spPr>
            <a:xfrm>
              <a:off x="-571525" y="27839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83" name="Google Shape;1183;p106"/>
            <p:cNvSpPr/>
            <p:nvPr/>
          </p:nvSpPr>
          <p:spPr>
            <a:xfrm>
              <a:off x="-571525" y="302441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184" name="Google Shape;1184;p106"/>
          <p:cNvGrpSpPr/>
          <p:nvPr/>
        </p:nvGrpSpPr>
        <p:grpSpPr>
          <a:xfrm>
            <a:off x="141333" y="3209925"/>
            <a:ext cx="425100" cy="1796700"/>
            <a:chOff x="484233" y="3190875"/>
            <a:chExt cx="425100" cy="1796700"/>
          </a:xfrm>
        </p:grpSpPr>
        <p:sp>
          <p:nvSpPr>
            <p:cNvPr id="1185" name="Google Shape;1185;p106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06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187" name="Google Shape;1187;p106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8" name="Google Shape;1188;p106"/>
          <p:cNvSpPr/>
          <p:nvPr/>
        </p:nvSpPr>
        <p:spPr>
          <a:xfrm rot="10800000">
            <a:off x="-1019700" y="-1236600"/>
            <a:ext cx="2543700" cy="2543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9"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107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191" name="Google Shape;1191;p107"/>
          <p:cNvGrpSpPr/>
          <p:nvPr/>
        </p:nvGrpSpPr>
        <p:grpSpPr>
          <a:xfrm rot="10800000">
            <a:off x="8558500" y="293729"/>
            <a:ext cx="1180500" cy="830294"/>
            <a:chOff x="-94700" y="3548990"/>
            <a:chExt cx="1180500" cy="830294"/>
          </a:xfrm>
        </p:grpSpPr>
        <p:sp>
          <p:nvSpPr>
            <p:cNvPr id="1192" name="Google Shape;1192;p107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93" name="Google Shape;1193;p107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94" name="Google Shape;1194;p107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95" name="Google Shape;1195;p107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108"/>
          <p:cNvSpPr txBox="1"/>
          <p:nvPr>
            <p:ph type="title"/>
          </p:nvPr>
        </p:nvSpPr>
        <p:spPr>
          <a:xfrm>
            <a:off x="1148225" y="1493700"/>
            <a:ext cx="3455400" cy="9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8" name="Google Shape;1198;p108"/>
          <p:cNvSpPr txBox="1"/>
          <p:nvPr>
            <p:ph idx="1" type="subTitle"/>
          </p:nvPr>
        </p:nvSpPr>
        <p:spPr>
          <a:xfrm>
            <a:off x="808475" y="2656800"/>
            <a:ext cx="4134900" cy="9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99" name="Google Shape;1199;p108"/>
          <p:cNvGrpSpPr/>
          <p:nvPr/>
        </p:nvGrpSpPr>
        <p:grpSpPr>
          <a:xfrm rot="10800000">
            <a:off x="154775" y="66675"/>
            <a:ext cx="425100" cy="1796700"/>
            <a:chOff x="8175875" y="66675"/>
            <a:chExt cx="425100" cy="1796700"/>
          </a:xfrm>
        </p:grpSpPr>
        <p:sp>
          <p:nvSpPr>
            <p:cNvPr id="1200" name="Google Shape;1200;p108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08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2" name="Google Shape;1202;p108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8"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109"/>
          <p:cNvSpPr txBox="1"/>
          <p:nvPr>
            <p:ph type="title"/>
          </p:nvPr>
        </p:nvSpPr>
        <p:spPr>
          <a:xfrm>
            <a:off x="1976425" y="3546000"/>
            <a:ext cx="1511400" cy="9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52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05" name="Google Shape;1205;p109"/>
          <p:cNvSpPr txBox="1"/>
          <p:nvPr>
            <p:ph idx="1" type="subTitle"/>
          </p:nvPr>
        </p:nvSpPr>
        <p:spPr>
          <a:xfrm>
            <a:off x="3785975" y="3546000"/>
            <a:ext cx="3381600" cy="9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06" name="Google Shape;1206;p109"/>
          <p:cNvGrpSpPr/>
          <p:nvPr/>
        </p:nvGrpSpPr>
        <p:grpSpPr>
          <a:xfrm flipH="1">
            <a:off x="8418250" y="3197350"/>
            <a:ext cx="1180500" cy="1294274"/>
            <a:chOff x="8220625" y="2134850"/>
            <a:chExt cx="1180500" cy="1294274"/>
          </a:xfrm>
        </p:grpSpPr>
        <p:sp>
          <p:nvSpPr>
            <p:cNvPr id="1207" name="Google Shape;1207;p109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08" name="Google Shape;1208;p109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09" name="Google Shape;1209;p109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10" name="Google Shape;1210;p109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11" name="Google Shape;1211;p109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12" name="Google Shape;1212;p109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213" name="Google Shape;1213;p109"/>
          <p:cNvGrpSpPr/>
          <p:nvPr/>
        </p:nvGrpSpPr>
        <p:grpSpPr>
          <a:xfrm flipH="1">
            <a:off x="398250" y="182975"/>
            <a:ext cx="425100" cy="1796700"/>
            <a:chOff x="555875" y="66675"/>
            <a:chExt cx="425100" cy="1796700"/>
          </a:xfrm>
        </p:grpSpPr>
        <p:sp>
          <p:nvSpPr>
            <p:cNvPr id="1214" name="Google Shape;1214;p109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109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216" name="Google Shape;1216;p109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7" name="Google Shape;1217;p109"/>
          <p:cNvSpPr/>
          <p:nvPr/>
        </p:nvSpPr>
        <p:spPr>
          <a:xfrm flipH="1">
            <a:off x="7273250" y="-1378000"/>
            <a:ext cx="2806800" cy="2806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"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110"/>
          <p:cNvSpPr txBox="1"/>
          <p:nvPr>
            <p:ph type="title"/>
          </p:nvPr>
        </p:nvSpPr>
        <p:spPr>
          <a:xfrm>
            <a:off x="1909799" y="2298600"/>
            <a:ext cx="22251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0" name="Google Shape;1220;p110"/>
          <p:cNvSpPr txBox="1"/>
          <p:nvPr>
            <p:ph idx="1" type="subTitle"/>
          </p:nvPr>
        </p:nvSpPr>
        <p:spPr>
          <a:xfrm>
            <a:off x="1428750" y="2947500"/>
            <a:ext cx="27060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21" name="Google Shape;1221;p110"/>
          <p:cNvGrpSpPr/>
          <p:nvPr/>
        </p:nvGrpSpPr>
        <p:grpSpPr>
          <a:xfrm>
            <a:off x="-361800" y="2816350"/>
            <a:ext cx="1180500" cy="1294274"/>
            <a:chOff x="8220625" y="2134850"/>
            <a:chExt cx="1180500" cy="1294274"/>
          </a:xfrm>
        </p:grpSpPr>
        <p:sp>
          <p:nvSpPr>
            <p:cNvPr id="1222" name="Google Shape;1222;p110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23" name="Google Shape;1223;p110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24" name="Google Shape;1224;p110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25" name="Google Shape;1225;p110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26" name="Google Shape;1226;p110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27" name="Google Shape;1227;p110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228" name="Google Shape;1228;p110"/>
          <p:cNvGrpSpPr/>
          <p:nvPr/>
        </p:nvGrpSpPr>
        <p:grpSpPr>
          <a:xfrm>
            <a:off x="8594575" y="40100"/>
            <a:ext cx="425100" cy="1796700"/>
            <a:chOff x="555875" y="66675"/>
            <a:chExt cx="425100" cy="1796700"/>
          </a:xfrm>
        </p:grpSpPr>
        <p:sp>
          <p:nvSpPr>
            <p:cNvPr id="1229" name="Google Shape;1229;p110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10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231" name="Google Shape;1231;p110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" name="Google Shape;1232;p110"/>
          <p:cNvSpPr/>
          <p:nvPr/>
        </p:nvSpPr>
        <p:spPr>
          <a:xfrm>
            <a:off x="-820950" y="-1416100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111"/>
          <p:cNvSpPr txBox="1"/>
          <p:nvPr>
            <p:ph type="title"/>
          </p:nvPr>
        </p:nvSpPr>
        <p:spPr>
          <a:xfrm>
            <a:off x="4633454" y="2298600"/>
            <a:ext cx="22251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5" name="Google Shape;1235;p111"/>
          <p:cNvSpPr txBox="1"/>
          <p:nvPr>
            <p:ph idx="1" type="subTitle"/>
          </p:nvPr>
        </p:nvSpPr>
        <p:spPr>
          <a:xfrm>
            <a:off x="4633454" y="2947500"/>
            <a:ext cx="27060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36" name="Google Shape;1236;p111"/>
          <p:cNvGrpSpPr/>
          <p:nvPr/>
        </p:nvGrpSpPr>
        <p:grpSpPr>
          <a:xfrm rot="10800000">
            <a:off x="-239975" y="3060650"/>
            <a:ext cx="1180500" cy="1294274"/>
            <a:chOff x="8220625" y="2134850"/>
            <a:chExt cx="1180500" cy="1294274"/>
          </a:xfrm>
        </p:grpSpPr>
        <p:sp>
          <p:nvSpPr>
            <p:cNvPr id="1237" name="Google Shape;1237;p111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38" name="Google Shape;1238;p111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39" name="Google Shape;1239;p111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40" name="Google Shape;1240;p111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41" name="Google Shape;1241;p111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42" name="Google Shape;1242;p111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sp>
        <p:nvSpPr>
          <p:cNvPr id="1243" name="Google Shape;1243;p111"/>
          <p:cNvSpPr/>
          <p:nvPr/>
        </p:nvSpPr>
        <p:spPr>
          <a:xfrm rot="10800000">
            <a:off x="6875525" y="-1005202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112"/>
          <p:cNvSpPr txBox="1"/>
          <p:nvPr>
            <p:ph idx="1" type="body"/>
          </p:nvPr>
        </p:nvSpPr>
        <p:spPr>
          <a:xfrm flipH="1">
            <a:off x="1149350" y="1919150"/>
            <a:ext cx="5756400" cy="26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AFA0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6" name="Google Shape;1246;p112"/>
          <p:cNvSpPr txBox="1"/>
          <p:nvPr>
            <p:ph idx="2" type="subTitle"/>
          </p:nvPr>
        </p:nvSpPr>
        <p:spPr>
          <a:xfrm>
            <a:off x="1587500" y="1157400"/>
            <a:ext cx="39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1247" name="Google Shape;1247;p112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248" name="Google Shape;1248;p112"/>
          <p:cNvGrpSpPr/>
          <p:nvPr/>
        </p:nvGrpSpPr>
        <p:grpSpPr>
          <a:xfrm flipH="1">
            <a:off x="7980100" y="2997325"/>
            <a:ext cx="1180500" cy="1294274"/>
            <a:chOff x="8220625" y="2134850"/>
            <a:chExt cx="1180500" cy="1294274"/>
          </a:xfrm>
        </p:grpSpPr>
        <p:sp>
          <p:nvSpPr>
            <p:cNvPr id="1249" name="Google Shape;1249;p112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50" name="Google Shape;1250;p112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51" name="Google Shape;1251;p112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52" name="Google Shape;1252;p112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53" name="Google Shape;1253;p112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54" name="Google Shape;1254;p112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255" name="Google Shape;1255;p112"/>
          <p:cNvGrpSpPr/>
          <p:nvPr/>
        </p:nvGrpSpPr>
        <p:grpSpPr>
          <a:xfrm flipH="1">
            <a:off x="141075" y="40100"/>
            <a:ext cx="425100" cy="1796700"/>
            <a:chOff x="555875" y="66675"/>
            <a:chExt cx="425100" cy="1796700"/>
          </a:xfrm>
        </p:grpSpPr>
        <p:sp>
          <p:nvSpPr>
            <p:cNvPr id="1256" name="Google Shape;1256;p112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12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258" name="Google Shape;1258;p112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9" name="Google Shape;1259;p112"/>
          <p:cNvSpPr/>
          <p:nvPr/>
        </p:nvSpPr>
        <p:spPr>
          <a:xfrm flipH="1">
            <a:off x="6978025" y="-1082725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0"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11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262" name="Google Shape;1262;p113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1263" name="Google Shape;1263;p113"/>
          <p:cNvSpPr/>
          <p:nvPr/>
        </p:nvSpPr>
        <p:spPr>
          <a:xfrm flipH="1">
            <a:off x="7030050" y="3495675"/>
            <a:ext cx="2861700" cy="2861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4" name="Google Shape;1264;p113"/>
          <p:cNvGrpSpPr/>
          <p:nvPr/>
        </p:nvGrpSpPr>
        <p:grpSpPr>
          <a:xfrm flipH="1">
            <a:off x="8483900" y="1317975"/>
            <a:ext cx="425100" cy="1796700"/>
            <a:chOff x="8175875" y="66675"/>
            <a:chExt cx="425100" cy="1796700"/>
          </a:xfrm>
        </p:grpSpPr>
        <p:sp>
          <p:nvSpPr>
            <p:cNvPr id="1265" name="Google Shape;1265;p113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13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7" name="Google Shape;1267;p113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" name="Google Shape;1268;p113"/>
          <p:cNvGrpSpPr/>
          <p:nvPr/>
        </p:nvGrpSpPr>
        <p:grpSpPr>
          <a:xfrm flipH="1">
            <a:off x="-423400" y="178002"/>
            <a:ext cx="1180500" cy="830294"/>
            <a:chOff x="8336400" y="54177"/>
            <a:chExt cx="1180500" cy="830294"/>
          </a:xfrm>
        </p:grpSpPr>
        <p:sp>
          <p:nvSpPr>
            <p:cNvPr id="1269" name="Google Shape;1269;p113"/>
            <p:cNvSpPr/>
            <p:nvPr/>
          </p:nvSpPr>
          <p:spPr>
            <a:xfrm flipH="1">
              <a:off x="8336400" y="5417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70" name="Google Shape;1270;p113"/>
            <p:cNvSpPr/>
            <p:nvPr/>
          </p:nvSpPr>
          <p:spPr>
            <a:xfrm flipH="1">
              <a:off x="8336400" y="29464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71" name="Google Shape;1271;p113"/>
            <p:cNvSpPr/>
            <p:nvPr/>
          </p:nvSpPr>
          <p:spPr>
            <a:xfrm flipH="1">
              <a:off x="8336400" y="53510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72" name="Google Shape;1272;p113"/>
            <p:cNvSpPr/>
            <p:nvPr/>
          </p:nvSpPr>
          <p:spPr>
            <a:xfrm flipH="1">
              <a:off x="8336400" y="77557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6"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114"/>
          <p:cNvSpPr txBox="1"/>
          <p:nvPr>
            <p:ph idx="1" type="body"/>
          </p:nvPr>
        </p:nvSpPr>
        <p:spPr>
          <a:xfrm>
            <a:off x="707250" y="1573975"/>
            <a:ext cx="4007700" cy="30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marR="50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75" name="Google Shape;1275;p114"/>
          <p:cNvSpPr txBox="1"/>
          <p:nvPr>
            <p:ph idx="2" type="body"/>
          </p:nvPr>
        </p:nvSpPr>
        <p:spPr>
          <a:xfrm>
            <a:off x="4942550" y="1602550"/>
            <a:ext cx="3477900" cy="30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76" name="Google Shape;1276;p114"/>
          <p:cNvSpPr txBox="1"/>
          <p:nvPr>
            <p:ph idx="3" type="subTitle"/>
          </p:nvPr>
        </p:nvSpPr>
        <p:spPr>
          <a:xfrm>
            <a:off x="713225" y="1086080"/>
            <a:ext cx="7717800" cy="55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77" name="Google Shape;1277;p114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1278" name="Google Shape;1278;p114"/>
          <p:cNvSpPr/>
          <p:nvPr/>
        </p:nvSpPr>
        <p:spPr>
          <a:xfrm>
            <a:off x="8015750" y="3590925"/>
            <a:ext cx="2861700" cy="2861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9" name="Google Shape;1279;p114"/>
          <p:cNvGrpSpPr/>
          <p:nvPr/>
        </p:nvGrpSpPr>
        <p:grpSpPr>
          <a:xfrm>
            <a:off x="178350" y="1317975"/>
            <a:ext cx="425100" cy="1796700"/>
            <a:chOff x="8175875" y="66675"/>
            <a:chExt cx="425100" cy="1796700"/>
          </a:xfrm>
        </p:grpSpPr>
        <p:sp>
          <p:nvSpPr>
            <p:cNvPr id="1280" name="Google Shape;1280;p114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14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2" name="Google Shape;1282;p114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" name="Google Shape;1283;p114"/>
          <p:cNvGrpSpPr/>
          <p:nvPr/>
        </p:nvGrpSpPr>
        <p:grpSpPr>
          <a:xfrm>
            <a:off x="8330250" y="254202"/>
            <a:ext cx="1180500" cy="830294"/>
            <a:chOff x="8336400" y="54177"/>
            <a:chExt cx="1180500" cy="830294"/>
          </a:xfrm>
        </p:grpSpPr>
        <p:sp>
          <p:nvSpPr>
            <p:cNvPr id="1284" name="Google Shape;1284;p114"/>
            <p:cNvSpPr/>
            <p:nvPr/>
          </p:nvSpPr>
          <p:spPr>
            <a:xfrm flipH="1">
              <a:off x="8336400" y="5417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85" name="Google Shape;1285;p114"/>
            <p:cNvSpPr/>
            <p:nvPr/>
          </p:nvSpPr>
          <p:spPr>
            <a:xfrm flipH="1">
              <a:off x="8336400" y="29464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86" name="Google Shape;1286;p114"/>
            <p:cNvSpPr/>
            <p:nvPr/>
          </p:nvSpPr>
          <p:spPr>
            <a:xfrm flipH="1">
              <a:off x="8336400" y="53510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87" name="Google Shape;1287;p114"/>
            <p:cNvSpPr/>
            <p:nvPr/>
          </p:nvSpPr>
          <p:spPr>
            <a:xfrm flipH="1">
              <a:off x="8336400" y="77557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115"/>
          <p:cNvSpPr txBox="1"/>
          <p:nvPr>
            <p:ph idx="1" type="subTitle"/>
          </p:nvPr>
        </p:nvSpPr>
        <p:spPr>
          <a:xfrm>
            <a:off x="1329425" y="1489978"/>
            <a:ext cx="2349600" cy="8061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1290" name="Google Shape;1290;p115"/>
          <p:cNvSpPr txBox="1"/>
          <p:nvPr>
            <p:ph idx="2" type="subTitle"/>
          </p:nvPr>
        </p:nvSpPr>
        <p:spPr>
          <a:xfrm>
            <a:off x="1329425" y="2703101"/>
            <a:ext cx="2349600" cy="8061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1291" name="Google Shape;1291;p115"/>
          <p:cNvSpPr txBox="1"/>
          <p:nvPr>
            <p:ph idx="3" type="subTitle"/>
          </p:nvPr>
        </p:nvSpPr>
        <p:spPr>
          <a:xfrm>
            <a:off x="1329425" y="3916225"/>
            <a:ext cx="2349600" cy="8061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1292" name="Google Shape;1292;p115"/>
          <p:cNvSpPr txBox="1"/>
          <p:nvPr>
            <p:ph type="ctrTitle"/>
          </p:nvPr>
        </p:nvSpPr>
        <p:spPr>
          <a:xfrm>
            <a:off x="713225" y="1126975"/>
            <a:ext cx="29658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9pPr>
          </a:lstStyle>
          <a:p/>
        </p:txBody>
      </p:sp>
      <p:sp>
        <p:nvSpPr>
          <p:cNvPr id="1293" name="Google Shape;1293;p115"/>
          <p:cNvSpPr txBox="1"/>
          <p:nvPr>
            <p:ph idx="4" type="ctrTitle"/>
          </p:nvPr>
        </p:nvSpPr>
        <p:spPr>
          <a:xfrm>
            <a:off x="713225" y="2341475"/>
            <a:ext cx="29658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9pPr>
          </a:lstStyle>
          <a:p/>
        </p:txBody>
      </p:sp>
      <p:sp>
        <p:nvSpPr>
          <p:cNvPr id="1294" name="Google Shape;1294;p115"/>
          <p:cNvSpPr txBox="1"/>
          <p:nvPr>
            <p:ph idx="5" type="ctrTitle"/>
          </p:nvPr>
        </p:nvSpPr>
        <p:spPr>
          <a:xfrm>
            <a:off x="713225" y="3556000"/>
            <a:ext cx="29658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9pPr>
          </a:lstStyle>
          <a:p/>
        </p:txBody>
      </p:sp>
      <p:sp>
        <p:nvSpPr>
          <p:cNvPr id="1295" name="Google Shape;1295;p115"/>
          <p:cNvSpPr txBox="1"/>
          <p:nvPr>
            <p:ph idx="6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296" name="Google Shape;1296;p115"/>
          <p:cNvGrpSpPr/>
          <p:nvPr/>
        </p:nvGrpSpPr>
        <p:grpSpPr>
          <a:xfrm>
            <a:off x="179433" y="114300"/>
            <a:ext cx="425100" cy="1796700"/>
            <a:chOff x="484233" y="3190875"/>
            <a:chExt cx="425100" cy="1796700"/>
          </a:xfrm>
        </p:grpSpPr>
        <p:sp>
          <p:nvSpPr>
            <p:cNvPr id="1297" name="Google Shape;1297;p115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115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299" name="Google Shape;1299;p115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" name="Google Shape;1300;p115"/>
          <p:cNvGrpSpPr/>
          <p:nvPr/>
        </p:nvGrpSpPr>
        <p:grpSpPr>
          <a:xfrm>
            <a:off x="8430725" y="1249323"/>
            <a:ext cx="1180500" cy="1311223"/>
            <a:chOff x="8287100" y="2744123"/>
            <a:chExt cx="1180500" cy="1311223"/>
          </a:xfrm>
        </p:grpSpPr>
        <p:sp>
          <p:nvSpPr>
            <p:cNvPr id="1301" name="Google Shape;1301;p115"/>
            <p:cNvSpPr/>
            <p:nvPr/>
          </p:nvSpPr>
          <p:spPr>
            <a:xfrm flipH="1">
              <a:off x="8287100" y="322505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02" name="Google Shape;1302;p115"/>
            <p:cNvSpPr/>
            <p:nvPr/>
          </p:nvSpPr>
          <p:spPr>
            <a:xfrm flipH="1">
              <a:off x="8287100" y="346551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03" name="Google Shape;1303;p115"/>
            <p:cNvSpPr/>
            <p:nvPr/>
          </p:nvSpPr>
          <p:spPr>
            <a:xfrm flipH="1">
              <a:off x="8287100" y="370598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04" name="Google Shape;1304;p115"/>
            <p:cNvSpPr/>
            <p:nvPr/>
          </p:nvSpPr>
          <p:spPr>
            <a:xfrm flipH="1">
              <a:off x="8287100" y="394644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05" name="Google Shape;1305;p115"/>
            <p:cNvSpPr/>
            <p:nvPr/>
          </p:nvSpPr>
          <p:spPr>
            <a:xfrm flipH="1">
              <a:off x="8287100" y="27441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06" name="Google Shape;1306;p115"/>
            <p:cNvSpPr/>
            <p:nvPr/>
          </p:nvSpPr>
          <p:spPr>
            <a:xfrm flipH="1">
              <a:off x="8287100" y="298458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1">
    <p:spTree>
      <p:nvGrpSpPr>
        <p:cNvPr id="1307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116"/>
          <p:cNvSpPr txBox="1"/>
          <p:nvPr>
            <p:ph type="title"/>
          </p:nvPr>
        </p:nvSpPr>
        <p:spPr>
          <a:xfrm>
            <a:off x="1401825" y="33779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09" name="Google Shape;1309;p116"/>
          <p:cNvSpPr txBox="1"/>
          <p:nvPr>
            <p:ph idx="1" type="subTitle"/>
          </p:nvPr>
        </p:nvSpPr>
        <p:spPr>
          <a:xfrm>
            <a:off x="1313325" y="3791400"/>
            <a:ext cx="1881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10" name="Google Shape;1310;p116"/>
          <p:cNvSpPr txBox="1"/>
          <p:nvPr>
            <p:ph idx="2" type="title"/>
          </p:nvPr>
        </p:nvSpPr>
        <p:spPr>
          <a:xfrm>
            <a:off x="3719175" y="3378689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11" name="Google Shape;1311;p116"/>
          <p:cNvSpPr txBox="1"/>
          <p:nvPr>
            <p:ph idx="3" type="subTitle"/>
          </p:nvPr>
        </p:nvSpPr>
        <p:spPr>
          <a:xfrm>
            <a:off x="3629100" y="3792125"/>
            <a:ext cx="18837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12" name="Google Shape;1312;p116"/>
          <p:cNvSpPr txBox="1"/>
          <p:nvPr>
            <p:ph idx="4" type="title"/>
          </p:nvPr>
        </p:nvSpPr>
        <p:spPr>
          <a:xfrm>
            <a:off x="6036525" y="33779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13" name="Google Shape;1313;p116"/>
          <p:cNvSpPr txBox="1"/>
          <p:nvPr>
            <p:ph idx="5" type="subTitle"/>
          </p:nvPr>
        </p:nvSpPr>
        <p:spPr>
          <a:xfrm>
            <a:off x="5946975" y="3791388"/>
            <a:ext cx="18837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14" name="Google Shape;1314;p116"/>
          <p:cNvSpPr txBox="1"/>
          <p:nvPr>
            <p:ph idx="6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315" name="Google Shape;1315;p116"/>
          <p:cNvGrpSpPr/>
          <p:nvPr/>
        </p:nvGrpSpPr>
        <p:grpSpPr>
          <a:xfrm flipH="1">
            <a:off x="8417250" y="3703124"/>
            <a:ext cx="1180500" cy="820124"/>
            <a:chOff x="8220625" y="2608999"/>
            <a:chExt cx="1180500" cy="820124"/>
          </a:xfrm>
        </p:grpSpPr>
        <p:sp>
          <p:nvSpPr>
            <p:cNvPr id="1316" name="Google Shape;1316;p116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17" name="Google Shape;1317;p116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18" name="Google Shape;1318;p116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19" name="Google Shape;1319;p116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17"/>
          <p:cNvSpPr txBox="1"/>
          <p:nvPr>
            <p:ph type="title"/>
          </p:nvPr>
        </p:nvSpPr>
        <p:spPr>
          <a:xfrm>
            <a:off x="720000" y="28445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22" name="Google Shape;1322;p117"/>
          <p:cNvSpPr txBox="1"/>
          <p:nvPr>
            <p:ph idx="1" type="subTitle"/>
          </p:nvPr>
        </p:nvSpPr>
        <p:spPr>
          <a:xfrm>
            <a:off x="720000" y="3410388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3" name="Google Shape;1323;p117"/>
          <p:cNvSpPr txBox="1"/>
          <p:nvPr>
            <p:ph idx="2" type="title"/>
          </p:nvPr>
        </p:nvSpPr>
        <p:spPr>
          <a:xfrm>
            <a:off x="2719800" y="2845289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24" name="Google Shape;1324;p117"/>
          <p:cNvSpPr txBox="1"/>
          <p:nvPr>
            <p:ph idx="3" type="subTitle"/>
          </p:nvPr>
        </p:nvSpPr>
        <p:spPr>
          <a:xfrm>
            <a:off x="2719800" y="3411125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5" name="Google Shape;1325;p117"/>
          <p:cNvSpPr txBox="1"/>
          <p:nvPr>
            <p:ph idx="4" type="title"/>
          </p:nvPr>
        </p:nvSpPr>
        <p:spPr>
          <a:xfrm>
            <a:off x="4719600" y="28445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26" name="Google Shape;1326;p117"/>
          <p:cNvSpPr txBox="1"/>
          <p:nvPr>
            <p:ph idx="5" type="subTitle"/>
          </p:nvPr>
        </p:nvSpPr>
        <p:spPr>
          <a:xfrm>
            <a:off x="4719600" y="3410388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7" name="Google Shape;1327;p117"/>
          <p:cNvSpPr txBox="1"/>
          <p:nvPr>
            <p:ph idx="6" type="title"/>
          </p:nvPr>
        </p:nvSpPr>
        <p:spPr>
          <a:xfrm>
            <a:off x="6719400" y="2845289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328" name="Google Shape;1328;p117"/>
          <p:cNvSpPr txBox="1"/>
          <p:nvPr>
            <p:ph idx="7" type="subTitle"/>
          </p:nvPr>
        </p:nvSpPr>
        <p:spPr>
          <a:xfrm>
            <a:off x="6719400" y="3411125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9" name="Google Shape;1329;p117"/>
          <p:cNvSpPr txBox="1"/>
          <p:nvPr>
            <p:ph idx="8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330" name="Google Shape;1330;p117"/>
          <p:cNvGrpSpPr/>
          <p:nvPr/>
        </p:nvGrpSpPr>
        <p:grpSpPr>
          <a:xfrm flipH="1">
            <a:off x="123800" y="47625"/>
            <a:ext cx="425100" cy="1796700"/>
            <a:chOff x="8556875" y="66675"/>
            <a:chExt cx="425100" cy="1796700"/>
          </a:xfrm>
        </p:grpSpPr>
        <p:sp>
          <p:nvSpPr>
            <p:cNvPr id="1331" name="Google Shape;1331;p117"/>
            <p:cNvSpPr/>
            <p:nvPr/>
          </p:nvSpPr>
          <p:spPr>
            <a:xfrm>
              <a:off x="8556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17"/>
            <p:cNvSpPr/>
            <p:nvPr/>
          </p:nvSpPr>
          <p:spPr>
            <a:xfrm>
              <a:off x="8556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333" name="Google Shape;1333;p117"/>
            <p:cNvSpPr/>
            <p:nvPr/>
          </p:nvSpPr>
          <p:spPr>
            <a:xfrm>
              <a:off x="8556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" name="Google Shape;1334;p117"/>
          <p:cNvGrpSpPr/>
          <p:nvPr/>
        </p:nvGrpSpPr>
        <p:grpSpPr>
          <a:xfrm flipH="1">
            <a:off x="8563475" y="3698350"/>
            <a:ext cx="1180500" cy="1311223"/>
            <a:chOff x="-571525" y="2783950"/>
            <a:chExt cx="1180500" cy="1311223"/>
          </a:xfrm>
        </p:grpSpPr>
        <p:sp>
          <p:nvSpPr>
            <p:cNvPr id="1335" name="Google Shape;1335;p117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36" name="Google Shape;1336;p117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37" name="Google Shape;1337;p117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38" name="Google Shape;1338;p117"/>
            <p:cNvSpPr/>
            <p:nvPr/>
          </p:nvSpPr>
          <p:spPr>
            <a:xfrm>
              <a:off x="-571525" y="398627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39" name="Google Shape;1339;p117"/>
            <p:cNvSpPr/>
            <p:nvPr/>
          </p:nvSpPr>
          <p:spPr>
            <a:xfrm>
              <a:off x="-571525" y="27839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40" name="Google Shape;1340;p117"/>
            <p:cNvSpPr/>
            <p:nvPr/>
          </p:nvSpPr>
          <p:spPr>
            <a:xfrm>
              <a:off x="-571525" y="302441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"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118"/>
          <p:cNvSpPr txBox="1"/>
          <p:nvPr>
            <p:ph type="title"/>
          </p:nvPr>
        </p:nvSpPr>
        <p:spPr>
          <a:xfrm>
            <a:off x="947069" y="1877863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3" name="Google Shape;1343;p118"/>
          <p:cNvSpPr txBox="1"/>
          <p:nvPr>
            <p:ph idx="1" type="subTitle"/>
          </p:nvPr>
        </p:nvSpPr>
        <p:spPr>
          <a:xfrm>
            <a:off x="894719" y="2231400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4" name="Google Shape;1344;p118"/>
          <p:cNvSpPr txBox="1"/>
          <p:nvPr>
            <p:ph idx="2" type="title"/>
          </p:nvPr>
        </p:nvSpPr>
        <p:spPr>
          <a:xfrm>
            <a:off x="3566125" y="1877863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5" name="Google Shape;1345;p118"/>
          <p:cNvSpPr txBox="1"/>
          <p:nvPr>
            <p:ph idx="3" type="subTitle"/>
          </p:nvPr>
        </p:nvSpPr>
        <p:spPr>
          <a:xfrm>
            <a:off x="3511056" y="2231400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6" name="Google Shape;1346;p118"/>
          <p:cNvSpPr txBox="1"/>
          <p:nvPr>
            <p:ph idx="4" type="title"/>
          </p:nvPr>
        </p:nvSpPr>
        <p:spPr>
          <a:xfrm>
            <a:off x="6179744" y="1877863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7" name="Google Shape;1347;p118"/>
          <p:cNvSpPr txBox="1"/>
          <p:nvPr>
            <p:ph idx="5" type="subTitle"/>
          </p:nvPr>
        </p:nvSpPr>
        <p:spPr>
          <a:xfrm>
            <a:off x="6127394" y="2231400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8" name="Google Shape;1348;p118"/>
          <p:cNvSpPr txBox="1"/>
          <p:nvPr>
            <p:ph idx="6" type="title"/>
          </p:nvPr>
        </p:nvSpPr>
        <p:spPr>
          <a:xfrm>
            <a:off x="947069" y="3696638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9" name="Google Shape;1349;p118"/>
          <p:cNvSpPr txBox="1"/>
          <p:nvPr>
            <p:ph idx="7" type="subTitle"/>
          </p:nvPr>
        </p:nvSpPr>
        <p:spPr>
          <a:xfrm>
            <a:off x="894719" y="4050175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0" name="Google Shape;1350;p118"/>
          <p:cNvSpPr txBox="1"/>
          <p:nvPr>
            <p:ph idx="8" type="title"/>
          </p:nvPr>
        </p:nvSpPr>
        <p:spPr>
          <a:xfrm>
            <a:off x="3563406" y="3696638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1" name="Google Shape;1351;p118"/>
          <p:cNvSpPr txBox="1"/>
          <p:nvPr>
            <p:ph idx="9" type="subTitle"/>
          </p:nvPr>
        </p:nvSpPr>
        <p:spPr>
          <a:xfrm>
            <a:off x="3511056" y="4050175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2" name="Google Shape;1352;p118"/>
          <p:cNvSpPr txBox="1"/>
          <p:nvPr>
            <p:ph idx="13" type="title"/>
          </p:nvPr>
        </p:nvSpPr>
        <p:spPr>
          <a:xfrm>
            <a:off x="6179744" y="3696638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3" name="Google Shape;1353;p118"/>
          <p:cNvSpPr txBox="1"/>
          <p:nvPr>
            <p:ph idx="14" type="subTitle"/>
          </p:nvPr>
        </p:nvSpPr>
        <p:spPr>
          <a:xfrm>
            <a:off x="6127394" y="4050175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" name="Google Shape;1354;p118"/>
          <p:cNvSpPr txBox="1"/>
          <p:nvPr>
            <p:ph idx="15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355" name="Google Shape;1355;p118"/>
          <p:cNvGrpSpPr/>
          <p:nvPr/>
        </p:nvGrpSpPr>
        <p:grpSpPr>
          <a:xfrm>
            <a:off x="8556875" y="66675"/>
            <a:ext cx="425100" cy="1796700"/>
            <a:chOff x="8556875" y="66675"/>
            <a:chExt cx="425100" cy="1796700"/>
          </a:xfrm>
        </p:grpSpPr>
        <p:sp>
          <p:nvSpPr>
            <p:cNvPr id="1356" name="Google Shape;1356;p118"/>
            <p:cNvSpPr/>
            <p:nvPr/>
          </p:nvSpPr>
          <p:spPr>
            <a:xfrm>
              <a:off x="8556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18"/>
            <p:cNvSpPr/>
            <p:nvPr/>
          </p:nvSpPr>
          <p:spPr>
            <a:xfrm>
              <a:off x="8556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358" name="Google Shape;1358;p118"/>
            <p:cNvSpPr/>
            <p:nvPr/>
          </p:nvSpPr>
          <p:spPr>
            <a:xfrm>
              <a:off x="8556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" name="Google Shape;1359;p118"/>
          <p:cNvGrpSpPr/>
          <p:nvPr/>
        </p:nvGrpSpPr>
        <p:grpSpPr>
          <a:xfrm>
            <a:off x="-571525" y="2783950"/>
            <a:ext cx="1180500" cy="1311223"/>
            <a:chOff x="-571525" y="2783950"/>
            <a:chExt cx="1180500" cy="1311223"/>
          </a:xfrm>
        </p:grpSpPr>
        <p:sp>
          <p:nvSpPr>
            <p:cNvPr id="1360" name="Google Shape;1360;p118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61" name="Google Shape;1361;p118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62" name="Google Shape;1362;p118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63" name="Google Shape;1363;p118"/>
            <p:cNvSpPr/>
            <p:nvPr/>
          </p:nvSpPr>
          <p:spPr>
            <a:xfrm>
              <a:off x="-571525" y="398627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64" name="Google Shape;1364;p118"/>
            <p:cNvSpPr/>
            <p:nvPr/>
          </p:nvSpPr>
          <p:spPr>
            <a:xfrm>
              <a:off x="-571525" y="27839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65" name="Google Shape;1365;p118"/>
            <p:cNvSpPr/>
            <p:nvPr/>
          </p:nvSpPr>
          <p:spPr>
            <a:xfrm>
              <a:off x="-571525" y="302441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119"/>
          <p:cNvSpPr txBox="1"/>
          <p:nvPr>
            <p:ph type="ctrTitle"/>
          </p:nvPr>
        </p:nvSpPr>
        <p:spPr>
          <a:xfrm>
            <a:off x="903725" y="641925"/>
            <a:ext cx="31623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F5972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68" name="Google Shape;1368;p119"/>
          <p:cNvSpPr txBox="1"/>
          <p:nvPr>
            <p:ph idx="1" type="subTitle"/>
          </p:nvPr>
        </p:nvSpPr>
        <p:spPr>
          <a:xfrm>
            <a:off x="903725" y="1723450"/>
            <a:ext cx="3162300" cy="1204500"/>
          </a:xfrm>
          <a:prstGeom prst="rect">
            <a:avLst/>
          </a:prstGeom>
          <a:solidFill>
            <a:srgbClr val="673B31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FAFAF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69" name="Google Shape;1369;p119"/>
          <p:cNvSpPr txBox="1"/>
          <p:nvPr/>
        </p:nvSpPr>
        <p:spPr>
          <a:xfrm>
            <a:off x="903725" y="3098750"/>
            <a:ext cx="3627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CREDITS: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This presentation template was created by </a:t>
            </a:r>
            <a:r>
              <a:rPr b="1" lang="en" sz="1200" u="sng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,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including icons from </a:t>
            </a:r>
            <a:r>
              <a:rPr b="1" lang="en" sz="1200" u="sng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,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and</a:t>
            </a: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infographics &amp; images by </a:t>
            </a:r>
            <a:r>
              <a:rPr b="1" lang="en" sz="1200" u="sng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rgbClr val="EDEDE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120"/>
          <p:cNvSpPr/>
          <p:nvPr/>
        </p:nvSpPr>
        <p:spPr>
          <a:xfrm flipH="1">
            <a:off x="7137625" y="2926075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2" name="Google Shape;1372;p120"/>
          <p:cNvGrpSpPr/>
          <p:nvPr/>
        </p:nvGrpSpPr>
        <p:grpSpPr>
          <a:xfrm flipH="1">
            <a:off x="-225025" y="1660700"/>
            <a:ext cx="1180500" cy="1768423"/>
            <a:chOff x="8220625" y="1660700"/>
            <a:chExt cx="1180500" cy="1768423"/>
          </a:xfrm>
        </p:grpSpPr>
        <p:sp>
          <p:nvSpPr>
            <p:cNvPr id="1373" name="Google Shape;1373;p120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74" name="Google Shape;1374;p120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75" name="Google Shape;1375;p120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76" name="Google Shape;1376;p120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77" name="Google Shape;1377;p120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78" name="Google Shape;1378;p120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79" name="Google Shape;1379;p120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80" name="Google Shape;1380;p120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381" name="Google Shape;1381;p120"/>
          <p:cNvGrpSpPr/>
          <p:nvPr/>
        </p:nvGrpSpPr>
        <p:grpSpPr>
          <a:xfrm flipH="1">
            <a:off x="8195125" y="66675"/>
            <a:ext cx="425100" cy="1796700"/>
            <a:chOff x="555875" y="66675"/>
            <a:chExt cx="425100" cy="1796700"/>
          </a:xfrm>
        </p:grpSpPr>
        <p:sp>
          <p:nvSpPr>
            <p:cNvPr id="1382" name="Google Shape;1382;p120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20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384" name="Google Shape;1384;p120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121"/>
          <p:cNvSpPr/>
          <p:nvPr/>
        </p:nvSpPr>
        <p:spPr>
          <a:xfrm flipH="1" rot="10800000">
            <a:off x="-606025" y="-1304925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7" name="Google Shape;1387;p121"/>
          <p:cNvGrpSpPr/>
          <p:nvPr/>
        </p:nvGrpSpPr>
        <p:grpSpPr>
          <a:xfrm flipH="1" rot="10800000">
            <a:off x="8144425" y="760327"/>
            <a:ext cx="1180500" cy="1768423"/>
            <a:chOff x="8220625" y="1660700"/>
            <a:chExt cx="1180500" cy="1768423"/>
          </a:xfrm>
        </p:grpSpPr>
        <p:sp>
          <p:nvSpPr>
            <p:cNvPr id="1388" name="Google Shape;1388;p121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89" name="Google Shape;1389;p121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90" name="Google Shape;1390;p121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91" name="Google Shape;1391;p121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92" name="Google Shape;1392;p121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93" name="Google Shape;1393;p121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94" name="Google Shape;1394;p121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395" name="Google Shape;1395;p121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396" name="Google Shape;1396;p121"/>
          <p:cNvGrpSpPr/>
          <p:nvPr/>
        </p:nvGrpSpPr>
        <p:grpSpPr>
          <a:xfrm flipH="1" rot="10800000">
            <a:off x="479675" y="2326075"/>
            <a:ext cx="425100" cy="1796700"/>
            <a:chOff x="555875" y="66675"/>
            <a:chExt cx="425100" cy="1796700"/>
          </a:xfrm>
        </p:grpSpPr>
        <p:sp>
          <p:nvSpPr>
            <p:cNvPr id="1397" name="Google Shape;1397;p121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21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399" name="Google Shape;1399;p121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122"/>
          <p:cNvSpPr/>
          <p:nvPr/>
        </p:nvSpPr>
        <p:spPr>
          <a:xfrm rot="10800000">
            <a:off x="7185250" y="-619125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2" name="Google Shape;1402;p122"/>
          <p:cNvGrpSpPr/>
          <p:nvPr/>
        </p:nvGrpSpPr>
        <p:grpSpPr>
          <a:xfrm rot="10800000">
            <a:off x="-177400" y="1446127"/>
            <a:ext cx="1180500" cy="1768423"/>
            <a:chOff x="8220625" y="1660700"/>
            <a:chExt cx="1180500" cy="1768423"/>
          </a:xfrm>
        </p:grpSpPr>
        <p:sp>
          <p:nvSpPr>
            <p:cNvPr id="1403" name="Google Shape;1403;p122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04" name="Google Shape;1404;p122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05" name="Google Shape;1405;p122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06" name="Google Shape;1406;p122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07" name="Google Shape;1407;p122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08" name="Google Shape;1408;p122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09" name="Google Shape;1409;p122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10" name="Google Shape;1410;p122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411" name="Google Shape;1411;p122"/>
          <p:cNvGrpSpPr/>
          <p:nvPr/>
        </p:nvGrpSpPr>
        <p:grpSpPr>
          <a:xfrm rot="10800000">
            <a:off x="8242750" y="3011875"/>
            <a:ext cx="425100" cy="1796700"/>
            <a:chOff x="555875" y="66675"/>
            <a:chExt cx="425100" cy="1796700"/>
          </a:xfrm>
        </p:grpSpPr>
        <p:sp>
          <p:nvSpPr>
            <p:cNvPr id="1412" name="Google Shape;1412;p122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22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414" name="Google Shape;1414;p122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4"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123"/>
          <p:cNvSpPr/>
          <p:nvPr/>
        </p:nvSpPr>
        <p:spPr>
          <a:xfrm>
            <a:off x="7252100" y="3488050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7" name="Google Shape;1417;p123"/>
          <p:cNvGrpSpPr/>
          <p:nvPr/>
        </p:nvGrpSpPr>
        <p:grpSpPr>
          <a:xfrm>
            <a:off x="8449225" y="136700"/>
            <a:ext cx="1180500" cy="1768423"/>
            <a:chOff x="8220625" y="1660700"/>
            <a:chExt cx="1180500" cy="1768423"/>
          </a:xfrm>
        </p:grpSpPr>
        <p:sp>
          <p:nvSpPr>
            <p:cNvPr id="1418" name="Google Shape;1418;p123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19" name="Google Shape;1419;p123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20" name="Google Shape;1420;p123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21" name="Google Shape;1421;p123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22" name="Google Shape;1422;p123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23" name="Google Shape;1423;p123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24" name="Google Shape;1424;p123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25" name="Google Shape;1425;p123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426" name="Google Shape;1426;p123"/>
          <p:cNvGrpSpPr/>
          <p:nvPr/>
        </p:nvGrpSpPr>
        <p:grpSpPr>
          <a:xfrm>
            <a:off x="289175" y="1495425"/>
            <a:ext cx="425100" cy="1796700"/>
            <a:chOff x="555875" y="66675"/>
            <a:chExt cx="425100" cy="1796700"/>
          </a:xfrm>
        </p:grpSpPr>
        <p:sp>
          <p:nvSpPr>
            <p:cNvPr id="1427" name="Google Shape;1427;p123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23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429" name="Google Shape;1429;p123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132325" y="415575"/>
            <a:ext cx="7250400" cy="166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4257675" y="4243825"/>
            <a:ext cx="4162500" cy="360300"/>
          </a:xfrm>
          <a:prstGeom prst="rect">
            <a:avLst/>
          </a:prstGeom>
          <a:solidFill>
            <a:srgbClr val="673B31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-113750" y="3408454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57" name="Google Shape;57;p14"/>
          <p:cNvSpPr/>
          <p:nvPr/>
        </p:nvSpPr>
        <p:spPr>
          <a:xfrm>
            <a:off x="-113750" y="3648919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-113750" y="3889384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-113750" y="4129848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-113750" y="2927525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-113750" y="3167990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722400" y="3292533"/>
            <a:ext cx="53370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hasCustomPrompt="1" idx="2" type="title"/>
          </p:nvPr>
        </p:nvSpPr>
        <p:spPr>
          <a:xfrm>
            <a:off x="7113675" y="539500"/>
            <a:ext cx="1324200" cy="1089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722400" y="4025731"/>
            <a:ext cx="53370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6" name="Google Shape;66;p15"/>
          <p:cNvGrpSpPr/>
          <p:nvPr/>
        </p:nvGrpSpPr>
        <p:grpSpPr>
          <a:xfrm>
            <a:off x="8504550" y="627865"/>
            <a:ext cx="1180500" cy="830294"/>
            <a:chOff x="-94700" y="3548990"/>
            <a:chExt cx="1180500" cy="830294"/>
          </a:xfrm>
        </p:grpSpPr>
        <p:sp>
          <p:nvSpPr>
            <p:cNvPr id="67" name="Google Shape;67;p15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74" name="Google Shape;74;p16"/>
          <p:cNvSpPr/>
          <p:nvPr/>
        </p:nvSpPr>
        <p:spPr>
          <a:xfrm>
            <a:off x="7865100" y="3919900"/>
            <a:ext cx="2123100" cy="2123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16"/>
          <p:cNvGrpSpPr/>
          <p:nvPr/>
        </p:nvGrpSpPr>
        <p:grpSpPr>
          <a:xfrm>
            <a:off x="162575" y="2718150"/>
            <a:ext cx="425100" cy="1796700"/>
            <a:chOff x="8175875" y="66675"/>
            <a:chExt cx="425100" cy="1796700"/>
          </a:xfrm>
        </p:grpSpPr>
        <p:sp>
          <p:nvSpPr>
            <p:cNvPr id="76" name="Google Shape;76;p16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6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" name="Google Shape;78;p16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16"/>
          <p:cNvGrpSpPr/>
          <p:nvPr/>
        </p:nvGrpSpPr>
        <p:grpSpPr>
          <a:xfrm>
            <a:off x="8336400" y="-186288"/>
            <a:ext cx="1180500" cy="1070759"/>
            <a:chOff x="8336400" y="-186288"/>
            <a:chExt cx="1180500" cy="1070759"/>
          </a:xfrm>
        </p:grpSpPr>
        <p:sp>
          <p:nvSpPr>
            <p:cNvPr id="80" name="Google Shape;80;p16"/>
            <p:cNvSpPr/>
            <p:nvPr/>
          </p:nvSpPr>
          <p:spPr>
            <a:xfrm flipH="1">
              <a:off x="8336400" y="5417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1" name="Google Shape;81;p16"/>
            <p:cNvSpPr/>
            <p:nvPr/>
          </p:nvSpPr>
          <p:spPr>
            <a:xfrm flipH="1">
              <a:off x="8336400" y="29464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2" name="Google Shape;82;p16"/>
            <p:cNvSpPr/>
            <p:nvPr/>
          </p:nvSpPr>
          <p:spPr>
            <a:xfrm flipH="1">
              <a:off x="8336400" y="53510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3" name="Google Shape;83;p16"/>
            <p:cNvSpPr/>
            <p:nvPr/>
          </p:nvSpPr>
          <p:spPr>
            <a:xfrm flipH="1">
              <a:off x="8336400" y="77557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4" name="Google Shape;84;p16"/>
            <p:cNvSpPr/>
            <p:nvPr/>
          </p:nvSpPr>
          <p:spPr>
            <a:xfrm flipH="1">
              <a:off x="8336400" y="-186288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1555138" y="2858995"/>
            <a:ext cx="25653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2027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1555138" y="3285750"/>
            <a:ext cx="25653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3" type="subTitle"/>
          </p:nvPr>
        </p:nvSpPr>
        <p:spPr>
          <a:xfrm>
            <a:off x="5023588" y="2858995"/>
            <a:ext cx="25653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2027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4" type="subTitle"/>
          </p:nvPr>
        </p:nvSpPr>
        <p:spPr>
          <a:xfrm>
            <a:off x="5023588" y="3285750"/>
            <a:ext cx="25653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91" name="Google Shape;91;p17"/>
          <p:cNvSpPr/>
          <p:nvPr/>
        </p:nvSpPr>
        <p:spPr>
          <a:xfrm flipH="1">
            <a:off x="-585875" y="-743150"/>
            <a:ext cx="2565300" cy="2565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7"/>
          <p:cNvGrpSpPr/>
          <p:nvPr/>
        </p:nvGrpSpPr>
        <p:grpSpPr>
          <a:xfrm>
            <a:off x="179433" y="3190875"/>
            <a:ext cx="425100" cy="1796700"/>
            <a:chOff x="484233" y="3190875"/>
            <a:chExt cx="425100" cy="1796700"/>
          </a:xfrm>
        </p:grpSpPr>
        <p:sp>
          <p:nvSpPr>
            <p:cNvPr id="93" name="Google Shape;93;p17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95" name="Google Shape;95;p17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" name="Google Shape;96;p17"/>
          <p:cNvGrpSpPr/>
          <p:nvPr/>
        </p:nvGrpSpPr>
        <p:grpSpPr>
          <a:xfrm>
            <a:off x="8287100" y="2744123"/>
            <a:ext cx="1180500" cy="1311223"/>
            <a:chOff x="8287100" y="2744123"/>
            <a:chExt cx="1180500" cy="1311223"/>
          </a:xfrm>
        </p:grpSpPr>
        <p:sp>
          <p:nvSpPr>
            <p:cNvPr id="97" name="Google Shape;97;p17"/>
            <p:cNvSpPr/>
            <p:nvPr/>
          </p:nvSpPr>
          <p:spPr>
            <a:xfrm flipH="1">
              <a:off x="8287100" y="322505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8" name="Google Shape;98;p17"/>
            <p:cNvSpPr/>
            <p:nvPr/>
          </p:nvSpPr>
          <p:spPr>
            <a:xfrm flipH="1">
              <a:off x="8287100" y="346551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9" name="Google Shape;99;p17"/>
            <p:cNvSpPr/>
            <p:nvPr/>
          </p:nvSpPr>
          <p:spPr>
            <a:xfrm flipH="1">
              <a:off x="8287100" y="370598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0" name="Google Shape;100;p17"/>
            <p:cNvSpPr/>
            <p:nvPr/>
          </p:nvSpPr>
          <p:spPr>
            <a:xfrm flipH="1">
              <a:off x="8287100" y="394644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1" name="Google Shape;101;p17"/>
            <p:cNvSpPr/>
            <p:nvPr/>
          </p:nvSpPr>
          <p:spPr>
            <a:xfrm flipH="1">
              <a:off x="8287100" y="27441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2" name="Google Shape;102;p17"/>
            <p:cNvSpPr/>
            <p:nvPr/>
          </p:nvSpPr>
          <p:spPr>
            <a:xfrm flipH="1">
              <a:off x="8287100" y="298458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105" name="Google Shape;105;p18"/>
          <p:cNvSpPr/>
          <p:nvPr/>
        </p:nvSpPr>
        <p:spPr>
          <a:xfrm flipH="1">
            <a:off x="8110475" y="4087125"/>
            <a:ext cx="1994400" cy="1994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" name="Google Shape;106;p18"/>
          <p:cNvGrpSpPr/>
          <p:nvPr/>
        </p:nvGrpSpPr>
        <p:grpSpPr>
          <a:xfrm>
            <a:off x="179433" y="2657475"/>
            <a:ext cx="425100" cy="1796700"/>
            <a:chOff x="484233" y="3190875"/>
            <a:chExt cx="425100" cy="1796700"/>
          </a:xfrm>
        </p:grpSpPr>
        <p:sp>
          <p:nvSpPr>
            <p:cNvPr id="107" name="Google Shape;107;p18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8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" name="Google Shape;110;p18"/>
          <p:cNvGrpSpPr/>
          <p:nvPr/>
        </p:nvGrpSpPr>
        <p:grpSpPr>
          <a:xfrm>
            <a:off x="8526000" y="1328104"/>
            <a:ext cx="1180500" cy="589829"/>
            <a:chOff x="8287100" y="3465517"/>
            <a:chExt cx="1180500" cy="589829"/>
          </a:xfrm>
        </p:grpSpPr>
        <p:sp>
          <p:nvSpPr>
            <p:cNvPr id="111" name="Google Shape;111;p18"/>
            <p:cNvSpPr/>
            <p:nvPr/>
          </p:nvSpPr>
          <p:spPr>
            <a:xfrm flipH="1">
              <a:off x="8287100" y="346551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2" name="Google Shape;112;p18"/>
            <p:cNvSpPr/>
            <p:nvPr/>
          </p:nvSpPr>
          <p:spPr>
            <a:xfrm flipH="1">
              <a:off x="8287100" y="370598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3" name="Google Shape;113;p18"/>
            <p:cNvSpPr/>
            <p:nvPr/>
          </p:nvSpPr>
          <p:spPr>
            <a:xfrm flipH="1">
              <a:off x="8287100" y="394644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4664075" y="1433375"/>
            <a:ext cx="3575100" cy="29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25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17" name="Google Shape;117;p19"/>
          <p:cNvGrpSpPr/>
          <p:nvPr/>
        </p:nvGrpSpPr>
        <p:grpSpPr>
          <a:xfrm>
            <a:off x="8544475" y="3133525"/>
            <a:ext cx="1180500" cy="1311223"/>
            <a:chOff x="-94700" y="3308525"/>
            <a:chExt cx="1180500" cy="1311223"/>
          </a:xfrm>
        </p:grpSpPr>
        <p:sp>
          <p:nvSpPr>
            <p:cNvPr id="118" name="Google Shape;118;p19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9" name="Google Shape;119;p19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-94700" y="4510848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2" name="Google Shape;122;p19"/>
            <p:cNvSpPr/>
            <p:nvPr/>
          </p:nvSpPr>
          <p:spPr>
            <a:xfrm>
              <a:off x="-94700" y="330852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713225" y="768100"/>
            <a:ext cx="6144900" cy="29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4828025" y="1166256"/>
            <a:ext cx="3106200" cy="17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1" type="subTitle"/>
          </p:nvPr>
        </p:nvSpPr>
        <p:spPr>
          <a:xfrm>
            <a:off x="4837500" y="3076644"/>
            <a:ext cx="3277800" cy="9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29" name="Google Shape;129;p21"/>
          <p:cNvGrpSpPr/>
          <p:nvPr/>
        </p:nvGrpSpPr>
        <p:grpSpPr>
          <a:xfrm>
            <a:off x="8551908" y="3207300"/>
            <a:ext cx="425100" cy="1796700"/>
            <a:chOff x="484233" y="3190875"/>
            <a:chExt cx="425100" cy="1796700"/>
          </a:xfrm>
        </p:grpSpPr>
        <p:sp>
          <p:nvSpPr>
            <p:cNvPr id="130" name="Google Shape;130;p21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32" name="Google Shape;132;p21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0" y="4038600"/>
            <a:ext cx="9144000" cy="762000"/>
          </a:xfrm>
          <a:prstGeom prst="rect">
            <a:avLst/>
          </a:prstGeom>
          <a:solidFill>
            <a:srgbClr val="673B3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hasCustomPrompt="1" type="title"/>
          </p:nvPr>
        </p:nvSpPr>
        <p:spPr>
          <a:xfrm>
            <a:off x="713225" y="1379588"/>
            <a:ext cx="7707000" cy="164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7" name="Google Shape;137;p23"/>
          <p:cNvSpPr txBox="1"/>
          <p:nvPr>
            <p:ph idx="1" type="subTitle"/>
          </p:nvPr>
        </p:nvSpPr>
        <p:spPr>
          <a:xfrm>
            <a:off x="3819525" y="3117425"/>
            <a:ext cx="41385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8" name="Google Shape;138;p23"/>
          <p:cNvSpPr/>
          <p:nvPr/>
        </p:nvSpPr>
        <p:spPr>
          <a:xfrm flipH="1">
            <a:off x="-480925" y="3258725"/>
            <a:ext cx="3988500" cy="3988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" name="Google Shape;139;p23"/>
          <p:cNvGrpSpPr/>
          <p:nvPr/>
        </p:nvGrpSpPr>
        <p:grpSpPr>
          <a:xfrm flipH="1">
            <a:off x="8189650" y="3147725"/>
            <a:ext cx="1180500" cy="1294274"/>
            <a:chOff x="8220625" y="2134850"/>
            <a:chExt cx="1180500" cy="1294274"/>
          </a:xfrm>
        </p:grpSpPr>
        <p:sp>
          <p:nvSpPr>
            <p:cNvPr id="140" name="Google Shape;140;p23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46" name="Google Shape;146;p23"/>
          <p:cNvGrpSpPr/>
          <p:nvPr/>
        </p:nvGrpSpPr>
        <p:grpSpPr>
          <a:xfrm flipH="1">
            <a:off x="141075" y="66675"/>
            <a:ext cx="425100" cy="1796700"/>
            <a:chOff x="555875" y="66675"/>
            <a:chExt cx="425100" cy="1796700"/>
          </a:xfrm>
        </p:grpSpPr>
        <p:sp>
          <p:nvSpPr>
            <p:cNvPr id="147" name="Google Shape;147;p23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23"/>
          <p:cNvSpPr/>
          <p:nvPr/>
        </p:nvSpPr>
        <p:spPr>
          <a:xfrm flipH="1">
            <a:off x="5430325" y="-1806625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3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ctrTitle"/>
          </p:nvPr>
        </p:nvSpPr>
        <p:spPr>
          <a:xfrm>
            <a:off x="4094575" y="4100177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4" name="Google Shape;154;p25"/>
          <p:cNvSpPr txBox="1"/>
          <p:nvPr>
            <p:ph idx="1" type="subTitle"/>
          </p:nvPr>
        </p:nvSpPr>
        <p:spPr>
          <a:xfrm>
            <a:off x="4094575" y="4278655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5" name="Google Shape;155;p25"/>
          <p:cNvSpPr txBox="1"/>
          <p:nvPr>
            <p:ph idx="2" type="ctrTitle"/>
          </p:nvPr>
        </p:nvSpPr>
        <p:spPr>
          <a:xfrm>
            <a:off x="4094575" y="3388127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25"/>
          <p:cNvSpPr txBox="1"/>
          <p:nvPr>
            <p:ph idx="3" type="subTitle"/>
          </p:nvPr>
        </p:nvSpPr>
        <p:spPr>
          <a:xfrm>
            <a:off x="4094575" y="3566604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7" name="Google Shape;157;p25"/>
          <p:cNvSpPr txBox="1"/>
          <p:nvPr>
            <p:ph idx="4" type="ctrTitle"/>
          </p:nvPr>
        </p:nvSpPr>
        <p:spPr>
          <a:xfrm>
            <a:off x="4094575" y="2676076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8" name="Google Shape;158;p25"/>
          <p:cNvSpPr txBox="1"/>
          <p:nvPr>
            <p:ph idx="5" type="subTitle"/>
          </p:nvPr>
        </p:nvSpPr>
        <p:spPr>
          <a:xfrm>
            <a:off x="4094575" y="2854554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9" name="Google Shape;159;p25"/>
          <p:cNvSpPr txBox="1"/>
          <p:nvPr>
            <p:ph idx="6" type="ctrTitle"/>
          </p:nvPr>
        </p:nvSpPr>
        <p:spPr>
          <a:xfrm>
            <a:off x="4094575" y="1964026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0" name="Google Shape;160;p25"/>
          <p:cNvSpPr txBox="1"/>
          <p:nvPr>
            <p:ph idx="7" type="subTitle"/>
          </p:nvPr>
        </p:nvSpPr>
        <p:spPr>
          <a:xfrm>
            <a:off x="4094575" y="2142503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1" name="Google Shape;161;p25"/>
          <p:cNvSpPr txBox="1"/>
          <p:nvPr>
            <p:ph idx="8" type="ctrTitle"/>
          </p:nvPr>
        </p:nvSpPr>
        <p:spPr>
          <a:xfrm>
            <a:off x="4094575" y="1251975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2" name="Google Shape;162;p25"/>
          <p:cNvSpPr txBox="1"/>
          <p:nvPr>
            <p:ph idx="9" type="subTitle"/>
          </p:nvPr>
        </p:nvSpPr>
        <p:spPr>
          <a:xfrm>
            <a:off x="4094575" y="1430453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13" type="ctrTitle"/>
          </p:nvPr>
        </p:nvSpPr>
        <p:spPr>
          <a:xfrm>
            <a:off x="4094575" y="539925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4" name="Google Shape;164;p25"/>
          <p:cNvSpPr txBox="1"/>
          <p:nvPr>
            <p:ph idx="14" type="subTitle"/>
          </p:nvPr>
        </p:nvSpPr>
        <p:spPr>
          <a:xfrm>
            <a:off x="4094575" y="718402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5" name="Google Shape;165;p25"/>
          <p:cNvSpPr txBox="1"/>
          <p:nvPr>
            <p:ph hasCustomPrompt="1" idx="15" type="title"/>
          </p:nvPr>
        </p:nvSpPr>
        <p:spPr>
          <a:xfrm>
            <a:off x="3259098" y="620881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6" name="Google Shape;166;p25"/>
          <p:cNvSpPr txBox="1"/>
          <p:nvPr>
            <p:ph hasCustomPrompt="1" idx="16" type="title"/>
          </p:nvPr>
        </p:nvSpPr>
        <p:spPr>
          <a:xfrm>
            <a:off x="3259098" y="1338387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25"/>
          <p:cNvSpPr txBox="1"/>
          <p:nvPr>
            <p:ph hasCustomPrompt="1" idx="17" type="title"/>
          </p:nvPr>
        </p:nvSpPr>
        <p:spPr>
          <a:xfrm>
            <a:off x="3259098" y="2055892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25"/>
          <p:cNvSpPr txBox="1"/>
          <p:nvPr>
            <p:ph hasCustomPrompt="1" idx="18" type="title"/>
          </p:nvPr>
        </p:nvSpPr>
        <p:spPr>
          <a:xfrm>
            <a:off x="3259098" y="2773397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9" name="Google Shape;169;p25"/>
          <p:cNvSpPr txBox="1"/>
          <p:nvPr>
            <p:ph hasCustomPrompt="1" idx="19" type="title"/>
          </p:nvPr>
        </p:nvSpPr>
        <p:spPr>
          <a:xfrm>
            <a:off x="3259098" y="3490903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0" name="Google Shape;170;p25"/>
          <p:cNvSpPr txBox="1"/>
          <p:nvPr>
            <p:ph hasCustomPrompt="1" idx="20" type="title"/>
          </p:nvPr>
        </p:nvSpPr>
        <p:spPr>
          <a:xfrm>
            <a:off x="3259098" y="4208408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25"/>
          <p:cNvSpPr/>
          <p:nvPr/>
        </p:nvSpPr>
        <p:spPr>
          <a:xfrm>
            <a:off x="7877075" y="-1003729"/>
            <a:ext cx="2190600" cy="21906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Google Shape;172;p25"/>
          <p:cNvGrpSpPr/>
          <p:nvPr/>
        </p:nvGrpSpPr>
        <p:grpSpPr>
          <a:xfrm rot="10800000">
            <a:off x="8404475" y="2857500"/>
            <a:ext cx="425100" cy="1796700"/>
            <a:chOff x="8175875" y="66675"/>
            <a:chExt cx="425100" cy="1796700"/>
          </a:xfrm>
        </p:grpSpPr>
        <p:sp>
          <p:nvSpPr>
            <p:cNvPr id="173" name="Google Shape;173;p25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5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" name="Google Shape;175;p25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6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3571050" y="3371694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" name="Google Shape;178;p26"/>
          <p:cNvSpPr txBox="1"/>
          <p:nvPr>
            <p:ph idx="1" type="subTitle"/>
          </p:nvPr>
        </p:nvSpPr>
        <p:spPr>
          <a:xfrm>
            <a:off x="876825" y="1239906"/>
            <a:ext cx="7257900" cy="167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79" name="Google Shape;179;p26"/>
          <p:cNvGrpSpPr/>
          <p:nvPr/>
        </p:nvGrpSpPr>
        <p:grpSpPr>
          <a:xfrm>
            <a:off x="8175875" y="66675"/>
            <a:ext cx="425100" cy="1796700"/>
            <a:chOff x="8175875" y="66675"/>
            <a:chExt cx="425100" cy="1796700"/>
          </a:xfrm>
        </p:grpSpPr>
        <p:sp>
          <p:nvSpPr>
            <p:cNvPr id="180" name="Google Shape;180;p26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26"/>
          <p:cNvSpPr/>
          <p:nvPr/>
        </p:nvSpPr>
        <p:spPr>
          <a:xfrm>
            <a:off x="-647700" y="-805275"/>
            <a:ext cx="1885800" cy="1885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26"/>
          <p:cNvGrpSpPr/>
          <p:nvPr/>
        </p:nvGrpSpPr>
        <p:grpSpPr>
          <a:xfrm>
            <a:off x="-94700" y="3308525"/>
            <a:ext cx="1180500" cy="1311223"/>
            <a:chOff x="-94700" y="3308525"/>
            <a:chExt cx="1180500" cy="1311223"/>
          </a:xfrm>
        </p:grpSpPr>
        <p:sp>
          <p:nvSpPr>
            <p:cNvPr id="185" name="Google Shape;185;p26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-94700" y="4510848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-94700" y="330852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/>
          <p:nvPr>
            <p:ph hasCustomPrompt="1" type="title"/>
          </p:nvPr>
        </p:nvSpPr>
        <p:spPr>
          <a:xfrm>
            <a:off x="2533050" y="692850"/>
            <a:ext cx="4077900" cy="7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93" name="Google Shape;193;p27"/>
          <p:cNvSpPr txBox="1"/>
          <p:nvPr>
            <p:ph idx="1" type="subTitle"/>
          </p:nvPr>
        </p:nvSpPr>
        <p:spPr>
          <a:xfrm>
            <a:off x="2533050" y="1359921"/>
            <a:ext cx="4077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hasCustomPrompt="1" idx="2" type="title"/>
          </p:nvPr>
        </p:nvSpPr>
        <p:spPr>
          <a:xfrm>
            <a:off x="2533050" y="2035813"/>
            <a:ext cx="4077900" cy="7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95" name="Google Shape;195;p27"/>
          <p:cNvSpPr txBox="1"/>
          <p:nvPr>
            <p:ph idx="3" type="subTitle"/>
          </p:nvPr>
        </p:nvSpPr>
        <p:spPr>
          <a:xfrm>
            <a:off x="2533050" y="2703200"/>
            <a:ext cx="4077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hasCustomPrompt="1" idx="4" type="title"/>
          </p:nvPr>
        </p:nvSpPr>
        <p:spPr>
          <a:xfrm>
            <a:off x="2533050" y="3378775"/>
            <a:ext cx="4077900" cy="7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97" name="Google Shape;197;p27"/>
          <p:cNvSpPr txBox="1"/>
          <p:nvPr>
            <p:ph idx="5" type="subTitle"/>
          </p:nvPr>
        </p:nvSpPr>
        <p:spPr>
          <a:xfrm>
            <a:off x="2533050" y="4046480"/>
            <a:ext cx="4077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7"/>
          <p:cNvSpPr/>
          <p:nvPr/>
        </p:nvSpPr>
        <p:spPr>
          <a:xfrm rot="10800000">
            <a:off x="-1281025" y="-2044750"/>
            <a:ext cx="3988500" cy="3988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9" name="Google Shape;199;p27"/>
          <p:cNvGrpSpPr/>
          <p:nvPr/>
        </p:nvGrpSpPr>
        <p:grpSpPr>
          <a:xfrm rot="10800000">
            <a:off x="8037250" y="760477"/>
            <a:ext cx="1180500" cy="1294274"/>
            <a:chOff x="8220625" y="2134850"/>
            <a:chExt cx="1180500" cy="1294274"/>
          </a:xfrm>
        </p:grpSpPr>
        <p:sp>
          <p:nvSpPr>
            <p:cNvPr id="200" name="Google Shape;200;p27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206" name="Google Shape;206;p27"/>
          <p:cNvGrpSpPr/>
          <p:nvPr/>
        </p:nvGrpSpPr>
        <p:grpSpPr>
          <a:xfrm rot="10800000">
            <a:off x="141075" y="2815225"/>
            <a:ext cx="425100" cy="1796700"/>
            <a:chOff x="555875" y="66675"/>
            <a:chExt cx="425100" cy="1796700"/>
          </a:xfrm>
        </p:grpSpPr>
        <p:sp>
          <p:nvSpPr>
            <p:cNvPr id="207" name="Google Shape;207;p27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27"/>
          <p:cNvSpPr/>
          <p:nvPr/>
        </p:nvSpPr>
        <p:spPr>
          <a:xfrm rot="10800000">
            <a:off x="7116250" y="3378775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2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/>
          <p:nvPr>
            <p:ph type="title"/>
          </p:nvPr>
        </p:nvSpPr>
        <p:spPr>
          <a:xfrm>
            <a:off x="732075" y="187757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213" name="Google Shape;213;p28"/>
          <p:cNvSpPr txBox="1"/>
          <p:nvPr>
            <p:ph idx="1" type="subTitle"/>
          </p:nvPr>
        </p:nvSpPr>
        <p:spPr>
          <a:xfrm>
            <a:off x="732074" y="2182170"/>
            <a:ext cx="21636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4" name="Google Shape;214;p28"/>
          <p:cNvSpPr txBox="1"/>
          <p:nvPr>
            <p:ph idx="2" type="title"/>
          </p:nvPr>
        </p:nvSpPr>
        <p:spPr>
          <a:xfrm>
            <a:off x="6244574" y="187757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215" name="Google Shape;215;p28"/>
          <p:cNvSpPr txBox="1"/>
          <p:nvPr>
            <p:ph idx="3" type="subTitle"/>
          </p:nvPr>
        </p:nvSpPr>
        <p:spPr>
          <a:xfrm>
            <a:off x="6244572" y="2182170"/>
            <a:ext cx="21672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28"/>
          <p:cNvSpPr txBox="1"/>
          <p:nvPr>
            <p:ph idx="4" type="title"/>
          </p:nvPr>
        </p:nvSpPr>
        <p:spPr>
          <a:xfrm>
            <a:off x="732075" y="355982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217" name="Google Shape;217;p28"/>
          <p:cNvSpPr txBox="1"/>
          <p:nvPr>
            <p:ph idx="5" type="subTitle"/>
          </p:nvPr>
        </p:nvSpPr>
        <p:spPr>
          <a:xfrm>
            <a:off x="732074" y="3863824"/>
            <a:ext cx="21636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8" name="Google Shape;218;p28"/>
          <p:cNvSpPr txBox="1"/>
          <p:nvPr>
            <p:ph idx="6" type="title"/>
          </p:nvPr>
        </p:nvSpPr>
        <p:spPr>
          <a:xfrm>
            <a:off x="6244574" y="355982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219" name="Google Shape;219;p28"/>
          <p:cNvSpPr txBox="1"/>
          <p:nvPr>
            <p:ph idx="7" type="subTitle"/>
          </p:nvPr>
        </p:nvSpPr>
        <p:spPr>
          <a:xfrm>
            <a:off x="6244572" y="3863824"/>
            <a:ext cx="21672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0" name="Google Shape;220;p28"/>
          <p:cNvSpPr txBox="1"/>
          <p:nvPr>
            <p:ph hasCustomPrompt="1" idx="8" type="title"/>
          </p:nvPr>
        </p:nvSpPr>
        <p:spPr>
          <a:xfrm>
            <a:off x="732074" y="1344928"/>
            <a:ext cx="87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1" name="Google Shape;221;p28"/>
          <p:cNvSpPr txBox="1"/>
          <p:nvPr>
            <p:ph hasCustomPrompt="1" idx="9" type="title"/>
          </p:nvPr>
        </p:nvSpPr>
        <p:spPr>
          <a:xfrm>
            <a:off x="7533972" y="1341628"/>
            <a:ext cx="8778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2" name="Google Shape;222;p28"/>
          <p:cNvSpPr txBox="1"/>
          <p:nvPr>
            <p:ph hasCustomPrompt="1" idx="13" type="title"/>
          </p:nvPr>
        </p:nvSpPr>
        <p:spPr>
          <a:xfrm>
            <a:off x="732074" y="3024275"/>
            <a:ext cx="8778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3" name="Google Shape;223;p28"/>
          <p:cNvSpPr txBox="1"/>
          <p:nvPr>
            <p:ph hasCustomPrompt="1" idx="14" type="title"/>
          </p:nvPr>
        </p:nvSpPr>
        <p:spPr>
          <a:xfrm>
            <a:off x="7533972" y="3024275"/>
            <a:ext cx="8778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4" name="Google Shape;224;p28"/>
          <p:cNvSpPr txBox="1"/>
          <p:nvPr>
            <p:ph idx="15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225" name="Google Shape;225;p28"/>
          <p:cNvGrpSpPr/>
          <p:nvPr/>
        </p:nvGrpSpPr>
        <p:grpSpPr>
          <a:xfrm flipH="1" rot="10800000">
            <a:off x="-571525" y="190500"/>
            <a:ext cx="1180500" cy="830294"/>
            <a:chOff x="-571525" y="3264879"/>
            <a:chExt cx="1180500" cy="830294"/>
          </a:xfrm>
        </p:grpSpPr>
        <p:sp>
          <p:nvSpPr>
            <p:cNvPr id="226" name="Google Shape;226;p28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-571525" y="398627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sp>
        <p:nvSpPr>
          <p:cNvPr id="230" name="Google Shape;230;p28"/>
          <p:cNvSpPr/>
          <p:nvPr/>
        </p:nvSpPr>
        <p:spPr>
          <a:xfrm rot="10800000">
            <a:off x="7735325" y="-788325"/>
            <a:ext cx="1865400" cy="1865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4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/>
          <p:nvPr>
            <p:ph type="title"/>
          </p:nvPr>
        </p:nvSpPr>
        <p:spPr>
          <a:xfrm flipH="1">
            <a:off x="3100875" y="1244658"/>
            <a:ext cx="53370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3" name="Google Shape;233;p29"/>
          <p:cNvSpPr txBox="1"/>
          <p:nvPr>
            <p:ph hasCustomPrompt="1" idx="2" type="title"/>
          </p:nvPr>
        </p:nvSpPr>
        <p:spPr>
          <a:xfrm flipH="1">
            <a:off x="722400" y="3511300"/>
            <a:ext cx="1324200" cy="1089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4" name="Google Shape;234;p29"/>
          <p:cNvSpPr txBox="1"/>
          <p:nvPr>
            <p:ph idx="1" type="subTitle"/>
          </p:nvPr>
        </p:nvSpPr>
        <p:spPr>
          <a:xfrm flipH="1">
            <a:off x="3100875" y="670550"/>
            <a:ext cx="53370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5" name="Google Shape;235;p29"/>
          <p:cNvGrpSpPr/>
          <p:nvPr/>
        </p:nvGrpSpPr>
        <p:grpSpPr>
          <a:xfrm rot="10800000">
            <a:off x="-461675" y="3645579"/>
            <a:ext cx="1180500" cy="830294"/>
            <a:chOff x="-94700" y="3548990"/>
            <a:chExt cx="1180500" cy="830294"/>
          </a:xfrm>
        </p:grpSpPr>
        <p:sp>
          <p:nvSpPr>
            <p:cNvPr id="236" name="Google Shape;236;p29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5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type="title"/>
          </p:nvPr>
        </p:nvSpPr>
        <p:spPr>
          <a:xfrm flipH="1">
            <a:off x="3100875" y="3292533"/>
            <a:ext cx="53370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2" name="Google Shape;242;p30"/>
          <p:cNvSpPr txBox="1"/>
          <p:nvPr>
            <p:ph hasCustomPrompt="1" idx="2" type="title"/>
          </p:nvPr>
        </p:nvSpPr>
        <p:spPr>
          <a:xfrm flipH="1">
            <a:off x="722400" y="539500"/>
            <a:ext cx="1324200" cy="1089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3" name="Google Shape;243;p30"/>
          <p:cNvSpPr txBox="1"/>
          <p:nvPr>
            <p:ph idx="1" type="subTitle"/>
          </p:nvPr>
        </p:nvSpPr>
        <p:spPr>
          <a:xfrm flipH="1">
            <a:off x="3100875" y="4025731"/>
            <a:ext cx="53370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4" name="Google Shape;244;p30"/>
          <p:cNvGrpSpPr/>
          <p:nvPr/>
        </p:nvGrpSpPr>
        <p:grpSpPr>
          <a:xfrm flipH="1">
            <a:off x="-575975" y="627865"/>
            <a:ext cx="1180500" cy="830294"/>
            <a:chOff x="-94700" y="3548990"/>
            <a:chExt cx="1180500" cy="830294"/>
          </a:xfrm>
        </p:grpSpPr>
        <p:sp>
          <p:nvSpPr>
            <p:cNvPr id="245" name="Google Shape;245;p30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7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251" name="Google Shape;251;p31"/>
          <p:cNvGrpSpPr/>
          <p:nvPr/>
        </p:nvGrpSpPr>
        <p:grpSpPr>
          <a:xfrm rot="10800000">
            <a:off x="-623600" y="293729"/>
            <a:ext cx="1180500" cy="830294"/>
            <a:chOff x="-94700" y="3548990"/>
            <a:chExt cx="1180500" cy="830294"/>
          </a:xfrm>
        </p:grpSpPr>
        <p:sp>
          <p:nvSpPr>
            <p:cNvPr id="252" name="Google Shape;252;p31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2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258" name="Google Shape;258;p32"/>
          <p:cNvGrpSpPr/>
          <p:nvPr/>
        </p:nvGrpSpPr>
        <p:grpSpPr>
          <a:xfrm>
            <a:off x="8553425" y="297925"/>
            <a:ext cx="1180500" cy="1070759"/>
            <a:chOff x="-571525" y="2783950"/>
            <a:chExt cx="1180500" cy="1070759"/>
          </a:xfrm>
        </p:grpSpPr>
        <p:sp>
          <p:nvSpPr>
            <p:cNvPr id="259" name="Google Shape;259;p32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-571525" y="27839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-571525" y="302441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264" name="Google Shape;264;p32"/>
          <p:cNvGrpSpPr/>
          <p:nvPr/>
        </p:nvGrpSpPr>
        <p:grpSpPr>
          <a:xfrm>
            <a:off x="141333" y="3209925"/>
            <a:ext cx="425100" cy="1796700"/>
            <a:chOff x="484233" y="3190875"/>
            <a:chExt cx="425100" cy="1796700"/>
          </a:xfrm>
        </p:grpSpPr>
        <p:sp>
          <p:nvSpPr>
            <p:cNvPr id="265" name="Google Shape;265;p32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267" name="Google Shape;267;p32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32"/>
          <p:cNvSpPr/>
          <p:nvPr/>
        </p:nvSpPr>
        <p:spPr>
          <a:xfrm rot="10800000">
            <a:off x="-1019700" y="-1236600"/>
            <a:ext cx="2543700" cy="2543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9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271" name="Google Shape;271;p33"/>
          <p:cNvGrpSpPr/>
          <p:nvPr/>
        </p:nvGrpSpPr>
        <p:grpSpPr>
          <a:xfrm rot="10800000">
            <a:off x="8558500" y="293729"/>
            <a:ext cx="1180500" cy="830294"/>
            <a:chOff x="-94700" y="3548990"/>
            <a:chExt cx="1180500" cy="830294"/>
          </a:xfrm>
        </p:grpSpPr>
        <p:sp>
          <p:nvSpPr>
            <p:cNvPr id="272" name="Google Shape;272;p33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/>
          <p:nvPr>
            <p:ph type="title"/>
          </p:nvPr>
        </p:nvSpPr>
        <p:spPr>
          <a:xfrm>
            <a:off x="1148225" y="1493700"/>
            <a:ext cx="3455400" cy="9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8" name="Google Shape;278;p34"/>
          <p:cNvSpPr txBox="1"/>
          <p:nvPr>
            <p:ph idx="1" type="subTitle"/>
          </p:nvPr>
        </p:nvSpPr>
        <p:spPr>
          <a:xfrm>
            <a:off x="808475" y="2656800"/>
            <a:ext cx="4134900" cy="9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9" name="Google Shape;279;p34"/>
          <p:cNvGrpSpPr/>
          <p:nvPr/>
        </p:nvGrpSpPr>
        <p:grpSpPr>
          <a:xfrm rot="10800000">
            <a:off x="154775" y="66675"/>
            <a:ext cx="425100" cy="1796700"/>
            <a:chOff x="8175875" y="66675"/>
            <a:chExt cx="425100" cy="1796700"/>
          </a:xfrm>
        </p:grpSpPr>
        <p:sp>
          <p:nvSpPr>
            <p:cNvPr id="280" name="Google Shape;280;p34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8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/>
          <p:nvPr>
            <p:ph type="title"/>
          </p:nvPr>
        </p:nvSpPr>
        <p:spPr>
          <a:xfrm>
            <a:off x="1976425" y="3546000"/>
            <a:ext cx="1511400" cy="9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52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5" name="Google Shape;285;p35"/>
          <p:cNvSpPr txBox="1"/>
          <p:nvPr>
            <p:ph idx="1" type="subTitle"/>
          </p:nvPr>
        </p:nvSpPr>
        <p:spPr>
          <a:xfrm>
            <a:off x="3785975" y="3546000"/>
            <a:ext cx="3381600" cy="9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86" name="Google Shape;286;p35"/>
          <p:cNvGrpSpPr/>
          <p:nvPr/>
        </p:nvGrpSpPr>
        <p:grpSpPr>
          <a:xfrm flipH="1">
            <a:off x="8418250" y="3197350"/>
            <a:ext cx="1180500" cy="1294274"/>
            <a:chOff x="8220625" y="2134850"/>
            <a:chExt cx="1180500" cy="1294274"/>
          </a:xfrm>
        </p:grpSpPr>
        <p:sp>
          <p:nvSpPr>
            <p:cNvPr id="287" name="Google Shape;287;p35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88" name="Google Shape;288;p35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89" name="Google Shape;289;p35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90" name="Google Shape;290;p35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91" name="Google Shape;291;p35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292" name="Google Shape;292;p35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293" name="Google Shape;293;p35"/>
          <p:cNvGrpSpPr/>
          <p:nvPr/>
        </p:nvGrpSpPr>
        <p:grpSpPr>
          <a:xfrm flipH="1">
            <a:off x="398250" y="182975"/>
            <a:ext cx="425100" cy="1796700"/>
            <a:chOff x="555875" y="66675"/>
            <a:chExt cx="425100" cy="1796700"/>
          </a:xfrm>
        </p:grpSpPr>
        <p:sp>
          <p:nvSpPr>
            <p:cNvPr id="294" name="Google Shape;294;p35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5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296" name="Google Shape;296;p35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35"/>
          <p:cNvSpPr/>
          <p:nvPr/>
        </p:nvSpPr>
        <p:spPr>
          <a:xfrm flipH="1">
            <a:off x="7273250" y="-1378000"/>
            <a:ext cx="2806800" cy="2806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6"/>
          <p:cNvSpPr txBox="1"/>
          <p:nvPr>
            <p:ph type="title"/>
          </p:nvPr>
        </p:nvSpPr>
        <p:spPr>
          <a:xfrm>
            <a:off x="1909799" y="2298600"/>
            <a:ext cx="22251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0" name="Google Shape;300;p36"/>
          <p:cNvSpPr txBox="1"/>
          <p:nvPr>
            <p:ph idx="1" type="subTitle"/>
          </p:nvPr>
        </p:nvSpPr>
        <p:spPr>
          <a:xfrm>
            <a:off x="1428750" y="2947500"/>
            <a:ext cx="27060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1" name="Google Shape;301;p36"/>
          <p:cNvGrpSpPr/>
          <p:nvPr/>
        </p:nvGrpSpPr>
        <p:grpSpPr>
          <a:xfrm>
            <a:off x="-361800" y="2816350"/>
            <a:ext cx="1180500" cy="1294274"/>
            <a:chOff x="8220625" y="2134850"/>
            <a:chExt cx="1180500" cy="1294274"/>
          </a:xfrm>
        </p:grpSpPr>
        <p:sp>
          <p:nvSpPr>
            <p:cNvPr id="302" name="Google Shape;302;p36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04" name="Google Shape;304;p36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05" name="Google Shape;305;p36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06" name="Google Shape;306;p36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308" name="Google Shape;308;p36"/>
          <p:cNvGrpSpPr/>
          <p:nvPr/>
        </p:nvGrpSpPr>
        <p:grpSpPr>
          <a:xfrm>
            <a:off x="8594575" y="40100"/>
            <a:ext cx="425100" cy="1796700"/>
            <a:chOff x="555875" y="66675"/>
            <a:chExt cx="425100" cy="1796700"/>
          </a:xfrm>
        </p:grpSpPr>
        <p:sp>
          <p:nvSpPr>
            <p:cNvPr id="309" name="Google Shape;309;p36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311" name="Google Shape;311;p36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2" name="Google Shape;312;p36"/>
          <p:cNvSpPr/>
          <p:nvPr/>
        </p:nvSpPr>
        <p:spPr>
          <a:xfrm>
            <a:off x="-820950" y="-1416100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7"/>
          <p:cNvSpPr txBox="1"/>
          <p:nvPr>
            <p:ph type="title"/>
          </p:nvPr>
        </p:nvSpPr>
        <p:spPr>
          <a:xfrm>
            <a:off x="4633454" y="2298600"/>
            <a:ext cx="22251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" name="Google Shape;315;p37"/>
          <p:cNvSpPr txBox="1"/>
          <p:nvPr>
            <p:ph idx="1" type="subTitle"/>
          </p:nvPr>
        </p:nvSpPr>
        <p:spPr>
          <a:xfrm>
            <a:off x="4633454" y="2947500"/>
            <a:ext cx="27060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6" name="Google Shape;316;p37"/>
          <p:cNvGrpSpPr/>
          <p:nvPr/>
        </p:nvGrpSpPr>
        <p:grpSpPr>
          <a:xfrm rot="10800000">
            <a:off x="-239975" y="3060650"/>
            <a:ext cx="1180500" cy="1294274"/>
            <a:chOff x="8220625" y="2134850"/>
            <a:chExt cx="1180500" cy="1294274"/>
          </a:xfrm>
        </p:grpSpPr>
        <p:sp>
          <p:nvSpPr>
            <p:cNvPr id="317" name="Google Shape;317;p37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18" name="Google Shape;318;p37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19" name="Google Shape;319;p37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20" name="Google Shape;320;p37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21" name="Google Shape;321;p37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22" name="Google Shape;322;p37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sp>
        <p:nvSpPr>
          <p:cNvPr id="323" name="Google Shape;323;p37"/>
          <p:cNvSpPr/>
          <p:nvPr/>
        </p:nvSpPr>
        <p:spPr>
          <a:xfrm rot="10800000">
            <a:off x="6875525" y="-1005202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8"/>
          <p:cNvSpPr txBox="1"/>
          <p:nvPr>
            <p:ph idx="1" type="body"/>
          </p:nvPr>
        </p:nvSpPr>
        <p:spPr>
          <a:xfrm flipH="1">
            <a:off x="1149350" y="1919150"/>
            <a:ext cx="5756400" cy="26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AFA0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6" name="Google Shape;326;p38"/>
          <p:cNvSpPr txBox="1"/>
          <p:nvPr>
            <p:ph idx="2" type="subTitle"/>
          </p:nvPr>
        </p:nvSpPr>
        <p:spPr>
          <a:xfrm>
            <a:off x="1587500" y="1157400"/>
            <a:ext cx="39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327" name="Google Shape;327;p38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328" name="Google Shape;328;p38"/>
          <p:cNvGrpSpPr/>
          <p:nvPr/>
        </p:nvGrpSpPr>
        <p:grpSpPr>
          <a:xfrm flipH="1">
            <a:off x="7980100" y="2997325"/>
            <a:ext cx="1180500" cy="1294274"/>
            <a:chOff x="8220625" y="2134850"/>
            <a:chExt cx="1180500" cy="1294274"/>
          </a:xfrm>
        </p:grpSpPr>
        <p:sp>
          <p:nvSpPr>
            <p:cNvPr id="329" name="Google Shape;329;p38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335" name="Google Shape;335;p38"/>
          <p:cNvGrpSpPr/>
          <p:nvPr/>
        </p:nvGrpSpPr>
        <p:grpSpPr>
          <a:xfrm flipH="1">
            <a:off x="141075" y="40100"/>
            <a:ext cx="425100" cy="1796700"/>
            <a:chOff x="555875" y="66675"/>
            <a:chExt cx="425100" cy="1796700"/>
          </a:xfrm>
        </p:grpSpPr>
        <p:sp>
          <p:nvSpPr>
            <p:cNvPr id="336" name="Google Shape;336;p38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" name="Google Shape;339;p38"/>
          <p:cNvSpPr/>
          <p:nvPr/>
        </p:nvSpPr>
        <p:spPr>
          <a:xfrm flipH="1">
            <a:off x="6978025" y="-1082725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0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9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342" name="Google Shape;342;p39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343" name="Google Shape;343;p39"/>
          <p:cNvSpPr/>
          <p:nvPr/>
        </p:nvSpPr>
        <p:spPr>
          <a:xfrm flipH="1">
            <a:off x="7030050" y="3495675"/>
            <a:ext cx="2861700" cy="2861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39"/>
          <p:cNvGrpSpPr/>
          <p:nvPr/>
        </p:nvGrpSpPr>
        <p:grpSpPr>
          <a:xfrm flipH="1">
            <a:off x="8483900" y="1317975"/>
            <a:ext cx="425100" cy="1796700"/>
            <a:chOff x="8175875" y="66675"/>
            <a:chExt cx="425100" cy="1796700"/>
          </a:xfrm>
        </p:grpSpPr>
        <p:sp>
          <p:nvSpPr>
            <p:cNvPr id="345" name="Google Shape;345;p39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" name="Google Shape;348;p39"/>
          <p:cNvGrpSpPr/>
          <p:nvPr/>
        </p:nvGrpSpPr>
        <p:grpSpPr>
          <a:xfrm flipH="1">
            <a:off x="-423400" y="178002"/>
            <a:ext cx="1180500" cy="830294"/>
            <a:chOff x="8336400" y="54177"/>
            <a:chExt cx="1180500" cy="830294"/>
          </a:xfrm>
        </p:grpSpPr>
        <p:sp>
          <p:nvSpPr>
            <p:cNvPr id="349" name="Google Shape;349;p39"/>
            <p:cNvSpPr/>
            <p:nvPr/>
          </p:nvSpPr>
          <p:spPr>
            <a:xfrm flipH="1">
              <a:off x="8336400" y="5417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50" name="Google Shape;350;p39"/>
            <p:cNvSpPr/>
            <p:nvPr/>
          </p:nvSpPr>
          <p:spPr>
            <a:xfrm flipH="1">
              <a:off x="8336400" y="29464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51" name="Google Shape;351;p39"/>
            <p:cNvSpPr/>
            <p:nvPr/>
          </p:nvSpPr>
          <p:spPr>
            <a:xfrm flipH="1">
              <a:off x="8336400" y="53510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52" name="Google Shape;352;p39"/>
            <p:cNvSpPr/>
            <p:nvPr/>
          </p:nvSpPr>
          <p:spPr>
            <a:xfrm flipH="1">
              <a:off x="8336400" y="77557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6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0"/>
          <p:cNvSpPr txBox="1"/>
          <p:nvPr>
            <p:ph idx="1" type="body"/>
          </p:nvPr>
        </p:nvSpPr>
        <p:spPr>
          <a:xfrm>
            <a:off x="707250" y="1573975"/>
            <a:ext cx="4007700" cy="30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marR="50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55" name="Google Shape;355;p40"/>
          <p:cNvSpPr txBox="1"/>
          <p:nvPr>
            <p:ph idx="2" type="body"/>
          </p:nvPr>
        </p:nvSpPr>
        <p:spPr>
          <a:xfrm>
            <a:off x="4942550" y="1602550"/>
            <a:ext cx="3477900" cy="30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56" name="Google Shape;356;p40"/>
          <p:cNvSpPr txBox="1"/>
          <p:nvPr>
            <p:ph idx="3" type="subTitle"/>
          </p:nvPr>
        </p:nvSpPr>
        <p:spPr>
          <a:xfrm>
            <a:off x="713225" y="1086080"/>
            <a:ext cx="7717800" cy="55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7" name="Google Shape;357;p40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358" name="Google Shape;358;p40"/>
          <p:cNvSpPr/>
          <p:nvPr/>
        </p:nvSpPr>
        <p:spPr>
          <a:xfrm>
            <a:off x="8015750" y="3590925"/>
            <a:ext cx="2861700" cy="2861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" name="Google Shape;359;p40"/>
          <p:cNvGrpSpPr/>
          <p:nvPr/>
        </p:nvGrpSpPr>
        <p:grpSpPr>
          <a:xfrm>
            <a:off x="178350" y="1317975"/>
            <a:ext cx="425100" cy="1796700"/>
            <a:chOff x="8175875" y="66675"/>
            <a:chExt cx="425100" cy="1796700"/>
          </a:xfrm>
        </p:grpSpPr>
        <p:sp>
          <p:nvSpPr>
            <p:cNvPr id="360" name="Google Shape;360;p40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0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62" name="Google Shape;362;p40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" name="Google Shape;363;p40"/>
          <p:cNvGrpSpPr/>
          <p:nvPr/>
        </p:nvGrpSpPr>
        <p:grpSpPr>
          <a:xfrm>
            <a:off x="8330250" y="254202"/>
            <a:ext cx="1180500" cy="830294"/>
            <a:chOff x="8336400" y="54177"/>
            <a:chExt cx="1180500" cy="830294"/>
          </a:xfrm>
        </p:grpSpPr>
        <p:sp>
          <p:nvSpPr>
            <p:cNvPr id="364" name="Google Shape;364;p40"/>
            <p:cNvSpPr/>
            <p:nvPr/>
          </p:nvSpPr>
          <p:spPr>
            <a:xfrm flipH="1">
              <a:off x="8336400" y="5417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65" name="Google Shape;365;p40"/>
            <p:cNvSpPr/>
            <p:nvPr/>
          </p:nvSpPr>
          <p:spPr>
            <a:xfrm flipH="1">
              <a:off x="8336400" y="29464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66" name="Google Shape;366;p40"/>
            <p:cNvSpPr/>
            <p:nvPr/>
          </p:nvSpPr>
          <p:spPr>
            <a:xfrm flipH="1">
              <a:off x="8336400" y="53510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67" name="Google Shape;367;p40"/>
            <p:cNvSpPr/>
            <p:nvPr/>
          </p:nvSpPr>
          <p:spPr>
            <a:xfrm flipH="1">
              <a:off x="8336400" y="77557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1"/>
          <p:cNvSpPr txBox="1"/>
          <p:nvPr>
            <p:ph idx="1" type="subTitle"/>
          </p:nvPr>
        </p:nvSpPr>
        <p:spPr>
          <a:xfrm>
            <a:off x="1329425" y="1489978"/>
            <a:ext cx="2349600" cy="8061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370" name="Google Shape;370;p41"/>
          <p:cNvSpPr txBox="1"/>
          <p:nvPr>
            <p:ph idx="2" type="subTitle"/>
          </p:nvPr>
        </p:nvSpPr>
        <p:spPr>
          <a:xfrm>
            <a:off x="1329425" y="2703101"/>
            <a:ext cx="2349600" cy="8061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371" name="Google Shape;371;p41"/>
          <p:cNvSpPr txBox="1"/>
          <p:nvPr>
            <p:ph idx="3" type="subTitle"/>
          </p:nvPr>
        </p:nvSpPr>
        <p:spPr>
          <a:xfrm>
            <a:off x="1329425" y="3916225"/>
            <a:ext cx="2349600" cy="8061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372" name="Google Shape;372;p41"/>
          <p:cNvSpPr txBox="1"/>
          <p:nvPr>
            <p:ph type="ctrTitle"/>
          </p:nvPr>
        </p:nvSpPr>
        <p:spPr>
          <a:xfrm>
            <a:off x="713225" y="1126975"/>
            <a:ext cx="29658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9pPr>
          </a:lstStyle>
          <a:p/>
        </p:txBody>
      </p:sp>
      <p:sp>
        <p:nvSpPr>
          <p:cNvPr id="373" name="Google Shape;373;p41"/>
          <p:cNvSpPr txBox="1"/>
          <p:nvPr>
            <p:ph idx="4" type="ctrTitle"/>
          </p:nvPr>
        </p:nvSpPr>
        <p:spPr>
          <a:xfrm>
            <a:off x="713225" y="2341475"/>
            <a:ext cx="29658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9pPr>
          </a:lstStyle>
          <a:p/>
        </p:txBody>
      </p:sp>
      <p:sp>
        <p:nvSpPr>
          <p:cNvPr id="374" name="Google Shape;374;p41"/>
          <p:cNvSpPr txBox="1"/>
          <p:nvPr>
            <p:ph idx="5" type="ctrTitle"/>
          </p:nvPr>
        </p:nvSpPr>
        <p:spPr>
          <a:xfrm>
            <a:off x="713225" y="3556000"/>
            <a:ext cx="29658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9pPr>
          </a:lstStyle>
          <a:p/>
        </p:txBody>
      </p:sp>
      <p:sp>
        <p:nvSpPr>
          <p:cNvPr id="375" name="Google Shape;375;p41"/>
          <p:cNvSpPr txBox="1"/>
          <p:nvPr>
            <p:ph idx="6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376" name="Google Shape;376;p41"/>
          <p:cNvGrpSpPr/>
          <p:nvPr/>
        </p:nvGrpSpPr>
        <p:grpSpPr>
          <a:xfrm>
            <a:off x="179433" y="114300"/>
            <a:ext cx="425100" cy="1796700"/>
            <a:chOff x="484233" y="3190875"/>
            <a:chExt cx="425100" cy="1796700"/>
          </a:xfrm>
        </p:grpSpPr>
        <p:sp>
          <p:nvSpPr>
            <p:cNvPr id="377" name="Google Shape;377;p41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1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379" name="Google Shape;379;p41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41"/>
          <p:cNvGrpSpPr/>
          <p:nvPr/>
        </p:nvGrpSpPr>
        <p:grpSpPr>
          <a:xfrm>
            <a:off x="8430725" y="1249323"/>
            <a:ext cx="1180500" cy="1311223"/>
            <a:chOff x="8287100" y="2744123"/>
            <a:chExt cx="1180500" cy="1311223"/>
          </a:xfrm>
        </p:grpSpPr>
        <p:sp>
          <p:nvSpPr>
            <p:cNvPr id="381" name="Google Shape;381;p41"/>
            <p:cNvSpPr/>
            <p:nvPr/>
          </p:nvSpPr>
          <p:spPr>
            <a:xfrm flipH="1">
              <a:off x="8287100" y="322505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82" name="Google Shape;382;p41"/>
            <p:cNvSpPr/>
            <p:nvPr/>
          </p:nvSpPr>
          <p:spPr>
            <a:xfrm flipH="1">
              <a:off x="8287100" y="346551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83" name="Google Shape;383;p41"/>
            <p:cNvSpPr/>
            <p:nvPr/>
          </p:nvSpPr>
          <p:spPr>
            <a:xfrm flipH="1">
              <a:off x="8287100" y="370598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84" name="Google Shape;384;p41"/>
            <p:cNvSpPr/>
            <p:nvPr/>
          </p:nvSpPr>
          <p:spPr>
            <a:xfrm flipH="1">
              <a:off x="8287100" y="394644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85" name="Google Shape;385;p41"/>
            <p:cNvSpPr/>
            <p:nvPr/>
          </p:nvSpPr>
          <p:spPr>
            <a:xfrm flipH="1">
              <a:off x="8287100" y="27441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86" name="Google Shape;386;p41"/>
            <p:cNvSpPr/>
            <p:nvPr/>
          </p:nvSpPr>
          <p:spPr>
            <a:xfrm flipH="1">
              <a:off x="8287100" y="298458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2"/>
          <p:cNvSpPr txBox="1"/>
          <p:nvPr>
            <p:ph type="title"/>
          </p:nvPr>
        </p:nvSpPr>
        <p:spPr>
          <a:xfrm>
            <a:off x="1401825" y="33779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89" name="Google Shape;389;p42"/>
          <p:cNvSpPr txBox="1"/>
          <p:nvPr>
            <p:ph idx="1" type="subTitle"/>
          </p:nvPr>
        </p:nvSpPr>
        <p:spPr>
          <a:xfrm>
            <a:off x="1313325" y="3791400"/>
            <a:ext cx="1881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0" name="Google Shape;390;p42"/>
          <p:cNvSpPr txBox="1"/>
          <p:nvPr>
            <p:ph idx="2" type="title"/>
          </p:nvPr>
        </p:nvSpPr>
        <p:spPr>
          <a:xfrm>
            <a:off x="3719175" y="3378689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91" name="Google Shape;391;p42"/>
          <p:cNvSpPr txBox="1"/>
          <p:nvPr>
            <p:ph idx="3" type="subTitle"/>
          </p:nvPr>
        </p:nvSpPr>
        <p:spPr>
          <a:xfrm>
            <a:off x="3629100" y="3792125"/>
            <a:ext cx="18837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2" name="Google Shape;392;p42"/>
          <p:cNvSpPr txBox="1"/>
          <p:nvPr>
            <p:ph idx="4" type="title"/>
          </p:nvPr>
        </p:nvSpPr>
        <p:spPr>
          <a:xfrm>
            <a:off x="6036525" y="33779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93" name="Google Shape;393;p42"/>
          <p:cNvSpPr txBox="1"/>
          <p:nvPr>
            <p:ph idx="5" type="subTitle"/>
          </p:nvPr>
        </p:nvSpPr>
        <p:spPr>
          <a:xfrm>
            <a:off x="5946975" y="3791388"/>
            <a:ext cx="18837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4" name="Google Shape;394;p42"/>
          <p:cNvSpPr txBox="1"/>
          <p:nvPr>
            <p:ph idx="6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395" name="Google Shape;395;p42"/>
          <p:cNvGrpSpPr/>
          <p:nvPr/>
        </p:nvGrpSpPr>
        <p:grpSpPr>
          <a:xfrm flipH="1">
            <a:off x="8417250" y="3703124"/>
            <a:ext cx="1180500" cy="820124"/>
            <a:chOff x="8220625" y="2608999"/>
            <a:chExt cx="1180500" cy="820124"/>
          </a:xfrm>
        </p:grpSpPr>
        <p:sp>
          <p:nvSpPr>
            <p:cNvPr id="396" name="Google Shape;396;p42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97" name="Google Shape;397;p42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98" name="Google Shape;398;p42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399" name="Google Shape;399;p42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3"/>
          <p:cNvSpPr txBox="1"/>
          <p:nvPr>
            <p:ph type="title"/>
          </p:nvPr>
        </p:nvSpPr>
        <p:spPr>
          <a:xfrm>
            <a:off x="720000" y="28445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402" name="Google Shape;402;p43"/>
          <p:cNvSpPr txBox="1"/>
          <p:nvPr>
            <p:ph idx="1" type="subTitle"/>
          </p:nvPr>
        </p:nvSpPr>
        <p:spPr>
          <a:xfrm>
            <a:off x="720000" y="3410388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3" name="Google Shape;403;p43"/>
          <p:cNvSpPr txBox="1"/>
          <p:nvPr>
            <p:ph idx="2" type="title"/>
          </p:nvPr>
        </p:nvSpPr>
        <p:spPr>
          <a:xfrm>
            <a:off x="2719800" y="2845289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404" name="Google Shape;404;p43"/>
          <p:cNvSpPr txBox="1"/>
          <p:nvPr>
            <p:ph idx="3" type="subTitle"/>
          </p:nvPr>
        </p:nvSpPr>
        <p:spPr>
          <a:xfrm>
            <a:off x="2719800" y="3411125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5" name="Google Shape;405;p43"/>
          <p:cNvSpPr txBox="1"/>
          <p:nvPr>
            <p:ph idx="4" type="title"/>
          </p:nvPr>
        </p:nvSpPr>
        <p:spPr>
          <a:xfrm>
            <a:off x="4719600" y="28445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406" name="Google Shape;406;p43"/>
          <p:cNvSpPr txBox="1"/>
          <p:nvPr>
            <p:ph idx="5" type="subTitle"/>
          </p:nvPr>
        </p:nvSpPr>
        <p:spPr>
          <a:xfrm>
            <a:off x="4719600" y="3410388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7" name="Google Shape;407;p43"/>
          <p:cNvSpPr txBox="1"/>
          <p:nvPr>
            <p:ph idx="6" type="title"/>
          </p:nvPr>
        </p:nvSpPr>
        <p:spPr>
          <a:xfrm>
            <a:off x="6719400" y="2845289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408" name="Google Shape;408;p43"/>
          <p:cNvSpPr txBox="1"/>
          <p:nvPr>
            <p:ph idx="7" type="subTitle"/>
          </p:nvPr>
        </p:nvSpPr>
        <p:spPr>
          <a:xfrm>
            <a:off x="6719400" y="3411125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9" name="Google Shape;409;p43"/>
          <p:cNvSpPr txBox="1"/>
          <p:nvPr>
            <p:ph idx="8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410" name="Google Shape;410;p43"/>
          <p:cNvGrpSpPr/>
          <p:nvPr/>
        </p:nvGrpSpPr>
        <p:grpSpPr>
          <a:xfrm flipH="1">
            <a:off x="123800" y="47625"/>
            <a:ext cx="425100" cy="1796700"/>
            <a:chOff x="8556875" y="66675"/>
            <a:chExt cx="425100" cy="1796700"/>
          </a:xfrm>
        </p:grpSpPr>
        <p:sp>
          <p:nvSpPr>
            <p:cNvPr id="411" name="Google Shape;411;p43"/>
            <p:cNvSpPr/>
            <p:nvPr/>
          </p:nvSpPr>
          <p:spPr>
            <a:xfrm>
              <a:off x="8556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3"/>
            <p:cNvSpPr/>
            <p:nvPr/>
          </p:nvSpPr>
          <p:spPr>
            <a:xfrm>
              <a:off x="8556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413" name="Google Shape;413;p43"/>
            <p:cNvSpPr/>
            <p:nvPr/>
          </p:nvSpPr>
          <p:spPr>
            <a:xfrm>
              <a:off x="8556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43"/>
          <p:cNvGrpSpPr/>
          <p:nvPr/>
        </p:nvGrpSpPr>
        <p:grpSpPr>
          <a:xfrm flipH="1">
            <a:off x="8563475" y="3698350"/>
            <a:ext cx="1180500" cy="1311223"/>
            <a:chOff x="-571525" y="2783950"/>
            <a:chExt cx="1180500" cy="1311223"/>
          </a:xfrm>
        </p:grpSpPr>
        <p:sp>
          <p:nvSpPr>
            <p:cNvPr id="415" name="Google Shape;415;p43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16" name="Google Shape;416;p43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17" name="Google Shape;417;p43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18" name="Google Shape;418;p43"/>
            <p:cNvSpPr/>
            <p:nvPr/>
          </p:nvSpPr>
          <p:spPr>
            <a:xfrm>
              <a:off x="-571525" y="398627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19" name="Google Shape;419;p43"/>
            <p:cNvSpPr/>
            <p:nvPr/>
          </p:nvSpPr>
          <p:spPr>
            <a:xfrm>
              <a:off x="-571525" y="27839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20" name="Google Shape;420;p43"/>
            <p:cNvSpPr/>
            <p:nvPr/>
          </p:nvSpPr>
          <p:spPr>
            <a:xfrm>
              <a:off x="-571525" y="302441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4"/>
          <p:cNvSpPr txBox="1"/>
          <p:nvPr>
            <p:ph type="title"/>
          </p:nvPr>
        </p:nvSpPr>
        <p:spPr>
          <a:xfrm>
            <a:off x="947069" y="1877863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3" name="Google Shape;423;p44"/>
          <p:cNvSpPr txBox="1"/>
          <p:nvPr>
            <p:ph idx="1" type="subTitle"/>
          </p:nvPr>
        </p:nvSpPr>
        <p:spPr>
          <a:xfrm>
            <a:off x="894719" y="2231400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44"/>
          <p:cNvSpPr txBox="1"/>
          <p:nvPr>
            <p:ph idx="2" type="title"/>
          </p:nvPr>
        </p:nvSpPr>
        <p:spPr>
          <a:xfrm>
            <a:off x="3566125" y="1877863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5" name="Google Shape;425;p44"/>
          <p:cNvSpPr txBox="1"/>
          <p:nvPr>
            <p:ph idx="3" type="subTitle"/>
          </p:nvPr>
        </p:nvSpPr>
        <p:spPr>
          <a:xfrm>
            <a:off x="3511056" y="2231400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44"/>
          <p:cNvSpPr txBox="1"/>
          <p:nvPr>
            <p:ph idx="4" type="title"/>
          </p:nvPr>
        </p:nvSpPr>
        <p:spPr>
          <a:xfrm>
            <a:off x="6179744" y="1877863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7" name="Google Shape;427;p44"/>
          <p:cNvSpPr txBox="1"/>
          <p:nvPr>
            <p:ph idx="5" type="subTitle"/>
          </p:nvPr>
        </p:nvSpPr>
        <p:spPr>
          <a:xfrm>
            <a:off x="6127394" y="2231400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44"/>
          <p:cNvSpPr txBox="1"/>
          <p:nvPr>
            <p:ph idx="6" type="title"/>
          </p:nvPr>
        </p:nvSpPr>
        <p:spPr>
          <a:xfrm>
            <a:off x="947069" y="3696638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9" name="Google Shape;429;p44"/>
          <p:cNvSpPr txBox="1"/>
          <p:nvPr>
            <p:ph idx="7" type="subTitle"/>
          </p:nvPr>
        </p:nvSpPr>
        <p:spPr>
          <a:xfrm>
            <a:off x="894719" y="4050175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44"/>
          <p:cNvSpPr txBox="1"/>
          <p:nvPr>
            <p:ph idx="8" type="title"/>
          </p:nvPr>
        </p:nvSpPr>
        <p:spPr>
          <a:xfrm>
            <a:off x="3563406" y="3696638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1" name="Google Shape;431;p44"/>
          <p:cNvSpPr txBox="1"/>
          <p:nvPr>
            <p:ph idx="9" type="subTitle"/>
          </p:nvPr>
        </p:nvSpPr>
        <p:spPr>
          <a:xfrm>
            <a:off x="3511056" y="4050175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44"/>
          <p:cNvSpPr txBox="1"/>
          <p:nvPr>
            <p:ph idx="13" type="title"/>
          </p:nvPr>
        </p:nvSpPr>
        <p:spPr>
          <a:xfrm>
            <a:off x="6179744" y="3696638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3" name="Google Shape;433;p44"/>
          <p:cNvSpPr txBox="1"/>
          <p:nvPr>
            <p:ph idx="14" type="subTitle"/>
          </p:nvPr>
        </p:nvSpPr>
        <p:spPr>
          <a:xfrm>
            <a:off x="6127394" y="4050175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4" name="Google Shape;434;p44"/>
          <p:cNvSpPr txBox="1"/>
          <p:nvPr>
            <p:ph idx="15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435" name="Google Shape;435;p44"/>
          <p:cNvGrpSpPr/>
          <p:nvPr/>
        </p:nvGrpSpPr>
        <p:grpSpPr>
          <a:xfrm>
            <a:off x="8556875" y="66675"/>
            <a:ext cx="425100" cy="1796700"/>
            <a:chOff x="8556875" y="66675"/>
            <a:chExt cx="425100" cy="1796700"/>
          </a:xfrm>
        </p:grpSpPr>
        <p:sp>
          <p:nvSpPr>
            <p:cNvPr id="436" name="Google Shape;436;p44"/>
            <p:cNvSpPr/>
            <p:nvPr/>
          </p:nvSpPr>
          <p:spPr>
            <a:xfrm>
              <a:off x="8556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4"/>
            <p:cNvSpPr/>
            <p:nvPr/>
          </p:nvSpPr>
          <p:spPr>
            <a:xfrm>
              <a:off x="8556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438" name="Google Shape;438;p44"/>
            <p:cNvSpPr/>
            <p:nvPr/>
          </p:nvSpPr>
          <p:spPr>
            <a:xfrm>
              <a:off x="8556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" name="Google Shape;439;p44"/>
          <p:cNvGrpSpPr/>
          <p:nvPr/>
        </p:nvGrpSpPr>
        <p:grpSpPr>
          <a:xfrm>
            <a:off x="-571525" y="2783950"/>
            <a:ext cx="1180500" cy="1311223"/>
            <a:chOff x="-571525" y="2783950"/>
            <a:chExt cx="1180500" cy="1311223"/>
          </a:xfrm>
        </p:grpSpPr>
        <p:sp>
          <p:nvSpPr>
            <p:cNvPr id="440" name="Google Shape;440;p44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41" name="Google Shape;441;p44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42" name="Google Shape;442;p44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43" name="Google Shape;443;p44"/>
            <p:cNvSpPr/>
            <p:nvPr/>
          </p:nvSpPr>
          <p:spPr>
            <a:xfrm>
              <a:off x="-571525" y="398627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44" name="Google Shape;444;p44"/>
            <p:cNvSpPr/>
            <p:nvPr/>
          </p:nvSpPr>
          <p:spPr>
            <a:xfrm>
              <a:off x="-571525" y="27839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45" name="Google Shape;445;p44"/>
            <p:cNvSpPr/>
            <p:nvPr/>
          </p:nvSpPr>
          <p:spPr>
            <a:xfrm>
              <a:off x="-571525" y="302441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5"/>
          <p:cNvSpPr txBox="1"/>
          <p:nvPr>
            <p:ph type="ctrTitle"/>
          </p:nvPr>
        </p:nvSpPr>
        <p:spPr>
          <a:xfrm>
            <a:off x="903725" y="641925"/>
            <a:ext cx="31623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F5972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8" name="Google Shape;448;p45"/>
          <p:cNvSpPr txBox="1"/>
          <p:nvPr>
            <p:ph idx="1" type="subTitle"/>
          </p:nvPr>
        </p:nvSpPr>
        <p:spPr>
          <a:xfrm>
            <a:off x="903725" y="1723450"/>
            <a:ext cx="3162300" cy="1204500"/>
          </a:xfrm>
          <a:prstGeom prst="rect">
            <a:avLst/>
          </a:prstGeom>
          <a:solidFill>
            <a:srgbClr val="673B31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FAFAF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49" name="Google Shape;449;p45"/>
          <p:cNvSpPr txBox="1"/>
          <p:nvPr/>
        </p:nvSpPr>
        <p:spPr>
          <a:xfrm>
            <a:off x="903725" y="3098750"/>
            <a:ext cx="3627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CREDITS: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This presentation template was created by </a:t>
            </a:r>
            <a:r>
              <a:rPr b="1" lang="en" sz="1200" u="sng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,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including icons from </a:t>
            </a:r>
            <a:r>
              <a:rPr b="1" lang="en" sz="1200" u="sng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,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and</a:t>
            </a: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infographics &amp; images by </a:t>
            </a:r>
            <a:r>
              <a:rPr b="1" lang="en" sz="1200" u="sng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rgbClr val="EDEDE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6"/>
          <p:cNvSpPr/>
          <p:nvPr/>
        </p:nvSpPr>
        <p:spPr>
          <a:xfrm flipH="1">
            <a:off x="7137625" y="2926075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2" name="Google Shape;452;p46"/>
          <p:cNvGrpSpPr/>
          <p:nvPr/>
        </p:nvGrpSpPr>
        <p:grpSpPr>
          <a:xfrm flipH="1">
            <a:off x="-225025" y="1660700"/>
            <a:ext cx="1180500" cy="1768423"/>
            <a:chOff x="8220625" y="1660700"/>
            <a:chExt cx="1180500" cy="1768423"/>
          </a:xfrm>
        </p:grpSpPr>
        <p:sp>
          <p:nvSpPr>
            <p:cNvPr id="453" name="Google Shape;453;p46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54" name="Google Shape;454;p46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55" name="Google Shape;455;p46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56" name="Google Shape;456;p46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57" name="Google Shape;457;p46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58" name="Google Shape;458;p46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59" name="Google Shape;459;p46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60" name="Google Shape;460;p46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461" name="Google Shape;461;p46"/>
          <p:cNvGrpSpPr/>
          <p:nvPr/>
        </p:nvGrpSpPr>
        <p:grpSpPr>
          <a:xfrm flipH="1">
            <a:off x="8195125" y="66675"/>
            <a:ext cx="425100" cy="1796700"/>
            <a:chOff x="555875" y="66675"/>
            <a:chExt cx="425100" cy="1796700"/>
          </a:xfrm>
        </p:grpSpPr>
        <p:sp>
          <p:nvSpPr>
            <p:cNvPr id="462" name="Google Shape;462;p46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6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464" name="Google Shape;464;p46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7"/>
          <p:cNvSpPr/>
          <p:nvPr/>
        </p:nvSpPr>
        <p:spPr>
          <a:xfrm flipH="1" rot="10800000">
            <a:off x="-606025" y="-1304925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7" name="Google Shape;467;p47"/>
          <p:cNvGrpSpPr/>
          <p:nvPr/>
        </p:nvGrpSpPr>
        <p:grpSpPr>
          <a:xfrm flipH="1" rot="10800000">
            <a:off x="8144425" y="760327"/>
            <a:ext cx="1180500" cy="1768423"/>
            <a:chOff x="8220625" y="1660700"/>
            <a:chExt cx="1180500" cy="1768423"/>
          </a:xfrm>
        </p:grpSpPr>
        <p:sp>
          <p:nvSpPr>
            <p:cNvPr id="468" name="Google Shape;468;p47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69" name="Google Shape;469;p47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70" name="Google Shape;470;p47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71" name="Google Shape;471;p47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72" name="Google Shape;472;p47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73" name="Google Shape;473;p47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74" name="Google Shape;474;p47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75" name="Google Shape;475;p47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476" name="Google Shape;476;p47"/>
          <p:cNvGrpSpPr/>
          <p:nvPr/>
        </p:nvGrpSpPr>
        <p:grpSpPr>
          <a:xfrm flipH="1" rot="10800000">
            <a:off x="479675" y="2326075"/>
            <a:ext cx="425100" cy="1796700"/>
            <a:chOff x="555875" y="66675"/>
            <a:chExt cx="425100" cy="1796700"/>
          </a:xfrm>
        </p:grpSpPr>
        <p:sp>
          <p:nvSpPr>
            <p:cNvPr id="477" name="Google Shape;477;p47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7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479" name="Google Shape;479;p47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8"/>
          <p:cNvSpPr/>
          <p:nvPr/>
        </p:nvSpPr>
        <p:spPr>
          <a:xfrm rot="10800000">
            <a:off x="7185250" y="-619125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" name="Google Shape;482;p48"/>
          <p:cNvGrpSpPr/>
          <p:nvPr/>
        </p:nvGrpSpPr>
        <p:grpSpPr>
          <a:xfrm rot="10800000">
            <a:off x="-177400" y="1446127"/>
            <a:ext cx="1180500" cy="1768423"/>
            <a:chOff x="8220625" y="1660700"/>
            <a:chExt cx="1180500" cy="1768423"/>
          </a:xfrm>
        </p:grpSpPr>
        <p:sp>
          <p:nvSpPr>
            <p:cNvPr id="483" name="Google Shape;483;p48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84" name="Google Shape;484;p48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85" name="Google Shape;485;p48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86" name="Google Shape;486;p48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87" name="Google Shape;487;p48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88" name="Google Shape;488;p48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89" name="Google Shape;489;p48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90" name="Google Shape;490;p48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491" name="Google Shape;491;p48"/>
          <p:cNvGrpSpPr/>
          <p:nvPr/>
        </p:nvGrpSpPr>
        <p:grpSpPr>
          <a:xfrm rot="10800000">
            <a:off x="8242750" y="3011875"/>
            <a:ext cx="425100" cy="1796700"/>
            <a:chOff x="555875" y="66675"/>
            <a:chExt cx="425100" cy="1796700"/>
          </a:xfrm>
        </p:grpSpPr>
        <p:sp>
          <p:nvSpPr>
            <p:cNvPr id="492" name="Google Shape;492;p48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8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494" name="Google Shape;494;p48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4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9"/>
          <p:cNvSpPr/>
          <p:nvPr/>
        </p:nvSpPr>
        <p:spPr>
          <a:xfrm>
            <a:off x="7252100" y="3488050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7" name="Google Shape;497;p49"/>
          <p:cNvGrpSpPr/>
          <p:nvPr/>
        </p:nvGrpSpPr>
        <p:grpSpPr>
          <a:xfrm>
            <a:off x="8449225" y="136700"/>
            <a:ext cx="1180500" cy="1768423"/>
            <a:chOff x="8220625" y="1660700"/>
            <a:chExt cx="1180500" cy="1768423"/>
          </a:xfrm>
        </p:grpSpPr>
        <p:sp>
          <p:nvSpPr>
            <p:cNvPr id="498" name="Google Shape;498;p49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499" name="Google Shape;499;p49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00" name="Google Shape;500;p49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01" name="Google Shape;501;p49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02" name="Google Shape;502;p49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03" name="Google Shape;503;p49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04" name="Google Shape;504;p49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05" name="Google Shape;505;p49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506" name="Google Shape;506;p49"/>
          <p:cNvGrpSpPr/>
          <p:nvPr/>
        </p:nvGrpSpPr>
        <p:grpSpPr>
          <a:xfrm>
            <a:off x="289175" y="1495425"/>
            <a:ext cx="425100" cy="1796700"/>
            <a:chOff x="555875" y="66675"/>
            <a:chExt cx="425100" cy="1796700"/>
          </a:xfrm>
        </p:grpSpPr>
        <p:sp>
          <p:nvSpPr>
            <p:cNvPr id="507" name="Google Shape;507;p49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9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509" name="Google Shape;509;p49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1"/>
          <p:cNvSpPr txBox="1"/>
          <p:nvPr>
            <p:ph type="ctrTitle"/>
          </p:nvPr>
        </p:nvSpPr>
        <p:spPr>
          <a:xfrm>
            <a:off x="1132325" y="415575"/>
            <a:ext cx="7250400" cy="166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5" name="Google Shape;515;p51"/>
          <p:cNvSpPr txBox="1"/>
          <p:nvPr>
            <p:ph idx="1" type="subTitle"/>
          </p:nvPr>
        </p:nvSpPr>
        <p:spPr>
          <a:xfrm>
            <a:off x="4257675" y="4243825"/>
            <a:ext cx="4162500" cy="360300"/>
          </a:xfrm>
          <a:prstGeom prst="rect">
            <a:avLst/>
          </a:prstGeom>
          <a:solidFill>
            <a:srgbClr val="673B31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6" name="Google Shape;516;p51"/>
          <p:cNvSpPr/>
          <p:nvPr/>
        </p:nvSpPr>
        <p:spPr>
          <a:xfrm>
            <a:off x="-113750" y="3408454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517" name="Google Shape;517;p51"/>
          <p:cNvSpPr/>
          <p:nvPr/>
        </p:nvSpPr>
        <p:spPr>
          <a:xfrm>
            <a:off x="-113750" y="3648919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518" name="Google Shape;518;p51"/>
          <p:cNvSpPr/>
          <p:nvPr/>
        </p:nvSpPr>
        <p:spPr>
          <a:xfrm>
            <a:off x="-113750" y="3889384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519" name="Google Shape;519;p51"/>
          <p:cNvSpPr/>
          <p:nvPr/>
        </p:nvSpPr>
        <p:spPr>
          <a:xfrm>
            <a:off x="-113750" y="4129848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520" name="Google Shape;520;p51"/>
          <p:cNvSpPr/>
          <p:nvPr/>
        </p:nvSpPr>
        <p:spPr>
          <a:xfrm>
            <a:off x="-113750" y="2927525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521" name="Google Shape;521;p51"/>
          <p:cNvSpPr/>
          <p:nvPr/>
        </p:nvSpPr>
        <p:spPr>
          <a:xfrm>
            <a:off x="-113750" y="3167990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2"/>
          <p:cNvSpPr txBox="1"/>
          <p:nvPr>
            <p:ph type="title"/>
          </p:nvPr>
        </p:nvSpPr>
        <p:spPr>
          <a:xfrm>
            <a:off x="722400" y="3292533"/>
            <a:ext cx="53370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4" name="Google Shape;524;p52"/>
          <p:cNvSpPr txBox="1"/>
          <p:nvPr>
            <p:ph hasCustomPrompt="1" idx="2" type="title"/>
          </p:nvPr>
        </p:nvSpPr>
        <p:spPr>
          <a:xfrm>
            <a:off x="7113675" y="539500"/>
            <a:ext cx="1324200" cy="1089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5" name="Google Shape;525;p52"/>
          <p:cNvSpPr txBox="1"/>
          <p:nvPr>
            <p:ph idx="1" type="subTitle"/>
          </p:nvPr>
        </p:nvSpPr>
        <p:spPr>
          <a:xfrm>
            <a:off x="722400" y="4025731"/>
            <a:ext cx="53370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26" name="Google Shape;526;p52"/>
          <p:cNvGrpSpPr/>
          <p:nvPr/>
        </p:nvGrpSpPr>
        <p:grpSpPr>
          <a:xfrm>
            <a:off x="8504550" y="627865"/>
            <a:ext cx="1180500" cy="830294"/>
            <a:chOff x="-94700" y="3548990"/>
            <a:chExt cx="1180500" cy="830294"/>
          </a:xfrm>
        </p:grpSpPr>
        <p:sp>
          <p:nvSpPr>
            <p:cNvPr id="527" name="Google Shape;527;p52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28" name="Google Shape;528;p52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29" name="Google Shape;529;p52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30" name="Google Shape;530;p52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5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533" name="Google Shape;533;p53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534" name="Google Shape;534;p53"/>
          <p:cNvSpPr/>
          <p:nvPr/>
        </p:nvSpPr>
        <p:spPr>
          <a:xfrm>
            <a:off x="7865100" y="3919900"/>
            <a:ext cx="2123100" cy="2123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5" name="Google Shape;535;p53"/>
          <p:cNvGrpSpPr/>
          <p:nvPr/>
        </p:nvGrpSpPr>
        <p:grpSpPr>
          <a:xfrm>
            <a:off x="162575" y="2718150"/>
            <a:ext cx="425100" cy="1796700"/>
            <a:chOff x="8175875" y="66675"/>
            <a:chExt cx="425100" cy="1796700"/>
          </a:xfrm>
        </p:grpSpPr>
        <p:sp>
          <p:nvSpPr>
            <p:cNvPr id="536" name="Google Shape;536;p53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53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8" name="Google Shape;538;p53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" name="Google Shape;539;p53"/>
          <p:cNvGrpSpPr/>
          <p:nvPr/>
        </p:nvGrpSpPr>
        <p:grpSpPr>
          <a:xfrm>
            <a:off x="8336400" y="-186288"/>
            <a:ext cx="1180500" cy="1070759"/>
            <a:chOff x="8336400" y="-186288"/>
            <a:chExt cx="1180500" cy="1070759"/>
          </a:xfrm>
        </p:grpSpPr>
        <p:sp>
          <p:nvSpPr>
            <p:cNvPr id="540" name="Google Shape;540;p53"/>
            <p:cNvSpPr/>
            <p:nvPr/>
          </p:nvSpPr>
          <p:spPr>
            <a:xfrm flipH="1">
              <a:off x="8336400" y="5417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41" name="Google Shape;541;p53"/>
            <p:cNvSpPr/>
            <p:nvPr/>
          </p:nvSpPr>
          <p:spPr>
            <a:xfrm flipH="1">
              <a:off x="8336400" y="29464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42" name="Google Shape;542;p53"/>
            <p:cNvSpPr/>
            <p:nvPr/>
          </p:nvSpPr>
          <p:spPr>
            <a:xfrm flipH="1">
              <a:off x="8336400" y="53510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43" name="Google Shape;543;p53"/>
            <p:cNvSpPr/>
            <p:nvPr/>
          </p:nvSpPr>
          <p:spPr>
            <a:xfrm flipH="1">
              <a:off x="8336400" y="77557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44" name="Google Shape;544;p53"/>
            <p:cNvSpPr/>
            <p:nvPr/>
          </p:nvSpPr>
          <p:spPr>
            <a:xfrm flipH="1">
              <a:off x="8336400" y="-186288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54"/>
          <p:cNvSpPr txBox="1"/>
          <p:nvPr>
            <p:ph idx="1" type="subTitle"/>
          </p:nvPr>
        </p:nvSpPr>
        <p:spPr>
          <a:xfrm>
            <a:off x="1555138" y="2858995"/>
            <a:ext cx="25653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2027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47" name="Google Shape;547;p54"/>
          <p:cNvSpPr txBox="1"/>
          <p:nvPr>
            <p:ph idx="2" type="subTitle"/>
          </p:nvPr>
        </p:nvSpPr>
        <p:spPr>
          <a:xfrm>
            <a:off x="1555138" y="3285750"/>
            <a:ext cx="25653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54"/>
          <p:cNvSpPr txBox="1"/>
          <p:nvPr>
            <p:ph idx="3" type="subTitle"/>
          </p:nvPr>
        </p:nvSpPr>
        <p:spPr>
          <a:xfrm>
            <a:off x="5023588" y="2858995"/>
            <a:ext cx="25653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2027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49" name="Google Shape;549;p54"/>
          <p:cNvSpPr txBox="1"/>
          <p:nvPr>
            <p:ph idx="4" type="subTitle"/>
          </p:nvPr>
        </p:nvSpPr>
        <p:spPr>
          <a:xfrm>
            <a:off x="5023588" y="3285750"/>
            <a:ext cx="25653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54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551" name="Google Shape;551;p54"/>
          <p:cNvSpPr/>
          <p:nvPr/>
        </p:nvSpPr>
        <p:spPr>
          <a:xfrm flipH="1">
            <a:off x="-585875" y="-743150"/>
            <a:ext cx="2565300" cy="2565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2" name="Google Shape;552;p54"/>
          <p:cNvGrpSpPr/>
          <p:nvPr/>
        </p:nvGrpSpPr>
        <p:grpSpPr>
          <a:xfrm>
            <a:off x="179433" y="3190875"/>
            <a:ext cx="425100" cy="1796700"/>
            <a:chOff x="484233" y="3190875"/>
            <a:chExt cx="425100" cy="1796700"/>
          </a:xfrm>
        </p:grpSpPr>
        <p:sp>
          <p:nvSpPr>
            <p:cNvPr id="553" name="Google Shape;553;p54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54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555" name="Google Shape;555;p54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" name="Google Shape;556;p54"/>
          <p:cNvGrpSpPr/>
          <p:nvPr/>
        </p:nvGrpSpPr>
        <p:grpSpPr>
          <a:xfrm>
            <a:off x="8287100" y="2744123"/>
            <a:ext cx="1180500" cy="1311223"/>
            <a:chOff x="8287100" y="2744123"/>
            <a:chExt cx="1180500" cy="1311223"/>
          </a:xfrm>
        </p:grpSpPr>
        <p:sp>
          <p:nvSpPr>
            <p:cNvPr id="557" name="Google Shape;557;p54"/>
            <p:cNvSpPr/>
            <p:nvPr/>
          </p:nvSpPr>
          <p:spPr>
            <a:xfrm flipH="1">
              <a:off x="8287100" y="322505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58" name="Google Shape;558;p54"/>
            <p:cNvSpPr/>
            <p:nvPr/>
          </p:nvSpPr>
          <p:spPr>
            <a:xfrm flipH="1">
              <a:off x="8287100" y="346551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59" name="Google Shape;559;p54"/>
            <p:cNvSpPr/>
            <p:nvPr/>
          </p:nvSpPr>
          <p:spPr>
            <a:xfrm flipH="1">
              <a:off x="8287100" y="370598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60" name="Google Shape;560;p54"/>
            <p:cNvSpPr/>
            <p:nvPr/>
          </p:nvSpPr>
          <p:spPr>
            <a:xfrm flipH="1">
              <a:off x="8287100" y="394644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61" name="Google Shape;561;p54"/>
            <p:cNvSpPr/>
            <p:nvPr/>
          </p:nvSpPr>
          <p:spPr>
            <a:xfrm flipH="1">
              <a:off x="8287100" y="27441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62" name="Google Shape;562;p54"/>
            <p:cNvSpPr/>
            <p:nvPr/>
          </p:nvSpPr>
          <p:spPr>
            <a:xfrm flipH="1">
              <a:off x="8287100" y="298458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5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565" name="Google Shape;565;p55"/>
          <p:cNvSpPr/>
          <p:nvPr/>
        </p:nvSpPr>
        <p:spPr>
          <a:xfrm flipH="1">
            <a:off x="8110475" y="4087125"/>
            <a:ext cx="1994400" cy="1994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6" name="Google Shape;566;p55"/>
          <p:cNvGrpSpPr/>
          <p:nvPr/>
        </p:nvGrpSpPr>
        <p:grpSpPr>
          <a:xfrm>
            <a:off x="179433" y="2657475"/>
            <a:ext cx="425100" cy="1796700"/>
            <a:chOff x="484233" y="3190875"/>
            <a:chExt cx="425100" cy="1796700"/>
          </a:xfrm>
        </p:grpSpPr>
        <p:sp>
          <p:nvSpPr>
            <p:cNvPr id="567" name="Google Shape;567;p55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55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569" name="Google Shape;569;p55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" name="Google Shape;570;p55"/>
          <p:cNvGrpSpPr/>
          <p:nvPr/>
        </p:nvGrpSpPr>
        <p:grpSpPr>
          <a:xfrm>
            <a:off x="8526000" y="1328104"/>
            <a:ext cx="1180500" cy="589829"/>
            <a:chOff x="8287100" y="3465517"/>
            <a:chExt cx="1180500" cy="589829"/>
          </a:xfrm>
        </p:grpSpPr>
        <p:sp>
          <p:nvSpPr>
            <p:cNvPr id="571" name="Google Shape;571;p55"/>
            <p:cNvSpPr/>
            <p:nvPr/>
          </p:nvSpPr>
          <p:spPr>
            <a:xfrm flipH="1">
              <a:off x="8287100" y="346551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72" name="Google Shape;572;p55"/>
            <p:cNvSpPr/>
            <p:nvPr/>
          </p:nvSpPr>
          <p:spPr>
            <a:xfrm flipH="1">
              <a:off x="8287100" y="370598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73" name="Google Shape;573;p55"/>
            <p:cNvSpPr/>
            <p:nvPr/>
          </p:nvSpPr>
          <p:spPr>
            <a:xfrm flipH="1">
              <a:off x="8287100" y="394644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6"/>
          <p:cNvSpPr txBox="1"/>
          <p:nvPr>
            <p:ph idx="1" type="body"/>
          </p:nvPr>
        </p:nvSpPr>
        <p:spPr>
          <a:xfrm>
            <a:off x="4664075" y="1433375"/>
            <a:ext cx="3575100" cy="29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25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6" name="Google Shape;576;p56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577" name="Google Shape;577;p56"/>
          <p:cNvGrpSpPr/>
          <p:nvPr/>
        </p:nvGrpSpPr>
        <p:grpSpPr>
          <a:xfrm>
            <a:off x="8544475" y="3133525"/>
            <a:ext cx="1180500" cy="1311223"/>
            <a:chOff x="-94700" y="3308525"/>
            <a:chExt cx="1180500" cy="1311223"/>
          </a:xfrm>
        </p:grpSpPr>
        <p:sp>
          <p:nvSpPr>
            <p:cNvPr id="578" name="Google Shape;578;p56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79" name="Google Shape;579;p56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80" name="Google Shape;580;p56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81" name="Google Shape;581;p56"/>
            <p:cNvSpPr/>
            <p:nvPr/>
          </p:nvSpPr>
          <p:spPr>
            <a:xfrm>
              <a:off x="-94700" y="4510848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82" name="Google Shape;582;p56"/>
            <p:cNvSpPr/>
            <p:nvPr/>
          </p:nvSpPr>
          <p:spPr>
            <a:xfrm>
              <a:off x="-94700" y="330852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583" name="Google Shape;583;p56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7"/>
          <p:cNvSpPr txBox="1"/>
          <p:nvPr>
            <p:ph type="title"/>
          </p:nvPr>
        </p:nvSpPr>
        <p:spPr>
          <a:xfrm>
            <a:off x="713225" y="768100"/>
            <a:ext cx="6144900" cy="29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58"/>
          <p:cNvSpPr txBox="1"/>
          <p:nvPr>
            <p:ph type="title"/>
          </p:nvPr>
        </p:nvSpPr>
        <p:spPr>
          <a:xfrm>
            <a:off x="4828025" y="1166256"/>
            <a:ext cx="3106200" cy="17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8" name="Google Shape;588;p58"/>
          <p:cNvSpPr txBox="1"/>
          <p:nvPr>
            <p:ph idx="1" type="subTitle"/>
          </p:nvPr>
        </p:nvSpPr>
        <p:spPr>
          <a:xfrm>
            <a:off x="4837500" y="3076644"/>
            <a:ext cx="3277800" cy="9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589" name="Google Shape;589;p58"/>
          <p:cNvGrpSpPr/>
          <p:nvPr/>
        </p:nvGrpSpPr>
        <p:grpSpPr>
          <a:xfrm>
            <a:off x="8551908" y="3207300"/>
            <a:ext cx="425100" cy="1796700"/>
            <a:chOff x="484233" y="3190875"/>
            <a:chExt cx="425100" cy="1796700"/>
          </a:xfrm>
        </p:grpSpPr>
        <p:sp>
          <p:nvSpPr>
            <p:cNvPr id="590" name="Google Shape;590;p58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58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592" name="Google Shape;592;p58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9"/>
          <p:cNvSpPr txBox="1"/>
          <p:nvPr>
            <p:ph type="title"/>
          </p:nvPr>
        </p:nvSpPr>
        <p:spPr>
          <a:xfrm>
            <a:off x="0" y="4038600"/>
            <a:ext cx="9144000" cy="762000"/>
          </a:xfrm>
          <a:prstGeom prst="rect">
            <a:avLst/>
          </a:prstGeom>
          <a:solidFill>
            <a:srgbClr val="673B3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60"/>
          <p:cNvSpPr txBox="1"/>
          <p:nvPr>
            <p:ph hasCustomPrompt="1" type="title"/>
          </p:nvPr>
        </p:nvSpPr>
        <p:spPr>
          <a:xfrm>
            <a:off x="713225" y="1379588"/>
            <a:ext cx="7707000" cy="164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7" name="Google Shape;597;p60"/>
          <p:cNvSpPr txBox="1"/>
          <p:nvPr>
            <p:ph idx="1" type="subTitle"/>
          </p:nvPr>
        </p:nvSpPr>
        <p:spPr>
          <a:xfrm>
            <a:off x="3819525" y="3117425"/>
            <a:ext cx="41385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8" name="Google Shape;598;p60"/>
          <p:cNvSpPr/>
          <p:nvPr/>
        </p:nvSpPr>
        <p:spPr>
          <a:xfrm flipH="1">
            <a:off x="-480925" y="3258725"/>
            <a:ext cx="3988500" cy="3988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" name="Google Shape;599;p60"/>
          <p:cNvGrpSpPr/>
          <p:nvPr/>
        </p:nvGrpSpPr>
        <p:grpSpPr>
          <a:xfrm flipH="1">
            <a:off x="8189650" y="3147725"/>
            <a:ext cx="1180500" cy="1294274"/>
            <a:chOff x="8220625" y="2134850"/>
            <a:chExt cx="1180500" cy="1294274"/>
          </a:xfrm>
        </p:grpSpPr>
        <p:sp>
          <p:nvSpPr>
            <p:cNvPr id="600" name="Google Shape;600;p60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01" name="Google Shape;601;p60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02" name="Google Shape;602;p60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03" name="Google Shape;603;p60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04" name="Google Shape;604;p60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05" name="Google Shape;605;p60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606" name="Google Shape;606;p60"/>
          <p:cNvGrpSpPr/>
          <p:nvPr/>
        </p:nvGrpSpPr>
        <p:grpSpPr>
          <a:xfrm flipH="1">
            <a:off x="141075" y="66675"/>
            <a:ext cx="425100" cy="1796700"/>
            <a:chOff x="555875" y="66675"/>
            <a:chExt cx="425100" cy="1796700"/>
          </a:xfrm>
        </p:grpSpPr>
        <p:sp>
          <p:nvSpPr>
            <p:cNvPr id="607" name="Google Shape;607;p60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60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609" name="Google Shape;609;p60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0" name="Google Shape;610;p60"/>
          <p:cNvSpPr/>
          <p:nvPr/>
        </p:nvSpPr>
        <p:spPr>
          <a:xfrm flipH="1">
            <a:off x="5430325" y="-1806625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3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62"/>
          <p:cNvSpPr txBox="1"/>
          <p:nvPr>
            <p:ph type="ctrTitle"/>
          </p:nvPr>
        </p:nvSpPr>
        <p:spPr>
          <a:xfrm>
            <a:off x="4094575" y="4100177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4" name="Google Shape;614;p62"/>
          <p:cNvSpPr txBox="1"/>
          <p:nvPr>
            <p:ph idx="1" type="subTitle"/>
          </p:nvPr>
        </p:nvSpPr>
        <p:spPr>
          <a:xfrm>
            <a:off x="4094575" y="4278655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5" name="Google Shape;615;p62"/>
          <p:cNvSpPr txBox="1"/>
          <p:nvPr>
            <p:ph idx="2" type="ctrTitle"/>
          </p:nvPr>
        </p:nvSpPr>
        <p:spPr>
          <a:xfrm>
            <a:off x="4094575" y="3388127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6" name="Google Shape;616;p62"/>
          <p:cNvSpPr txBox="1"/>
          <p:nvPr>
            <p:ph idx="3" type="subTitle"/>
          </p:nvPr>
        </p:nvSpPr>
        <p:spPr>
          <a:xfrm>
            <a:off x="4094575" y="3566604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7" name="Google Shape;617;p62"/>
          <p:cNvSpPr txBox="1"/>
          <p:nvPr>
            <p:ph idx="4" type="ctrTitle"/>
          </p:nvPr>
        </p:nvSpPr>
        <p:spPr>
          <a:xfrm>
            <a:off x="4094575" y="2676076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8" name="Google Shape;618;p62"/>
          <p:cNvSpPr txBox="1"/>
          <p:nvPr>
            <p:ph idx="5" type="subTitle"/>
          </p:nvPr>
        </p:nvSpPr>
        <p:spPr>
          <a:xfrm>
            <a:off x="4094575" y="2854554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9" name="Google Shape;619;p62"/>
          <p:cNvSpPr txBox="1"/>
          <p:nvPr>
            <p:ph idx="6" type="ctrTitle"/>
          </p:nvPr>
        </p:nvSpPr>
        <p:spPr>
          <a:xfrm>
            <a:off x="4094575" y="1964026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0" name="Google Shape;620;p62"/>
          <p:cNvSpPr txBox="1"/>
          <p:nvPr>
            <p:ph idx="7" type="subTitle"/>
          </p:nvPr>
        </p:nvSpPr>
        <p:spPr>
          <a:xfrm>
            <a:off x="4094575" y="2142503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1" name="Google Shape;621;p62"/>
          <p:cNvSpPr txBox="1"/>
          <p:nvPr>
            <p:ph idx="8" type="ctrTitle"/>
          </p:nvPr>
        </p:nvSpPr>
        <p:spPr>
          <a:xfrm>
            <a:off x="4094575" y="1251975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2" name="Google Shape;622;p62"/>
          <p:cNvSpPr txBox="1"/>
          <p:nvPr>
            <p:ph idx="9" type="subTitle"/>
          </p:nvPr>
        </p:nvSpPr>
        <p:spPr>
          <a:xfrm>
            <a:off x="4094575" y="1430453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3" name="Google Shape;623;p62"/>
          <p:cNvSpPr txBox="1"/>
          <p:nvPr>
            <p:ph idx="13" type="ctrTitle"/>
          </p:nvPr>
        </p:nvSpPr>
        <p:spPr>
          <a:xfrm>
            <a:off x="4094575" y="539925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4" name="Google Shape;624;p62"/>
          <p:cNvSpPr txBox="1"/>
          <p:nvPr>
            <p:ph idx="14" type="subTitle"/>
          </p:nvPr>
        </p:nvSpPr>
        <p:spPr>
          <a:xfrm>
            <a:off x="4094575" y="718402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5" name="Google Shape;625;p62"/>
          <p:cNvSpPr txBox="1"/>
          <p:nvPr>
            <p:ph hasCustomPrompt="1" idx="15" type="title"/>
          </p:nvPr>
        </p:nvSpPr>
        <p:spPr>
          <a:xfrm>
            <a:off x="3259098" y="620881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6" name="Google Shape;626;p62"/>
          <p:cNvSpPr txBox="1"/>
          <p:nvPr>
            <p:ph hasCustomPrompt="1" idx="16" type="title"/>
          </p:nvPr>
        </p:nvSpPr>
        <p:spPr>
          <a:xfrm>
            <a:off x="3259098" y="1338387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7" name="Google Shape;627;p62"/>
          <p:cNvSpPr txBox="1"/>
          <p:nvPr>
            <p:ph hasCustomPrompt="1" idx="17" type="title"/>
          </p:nvPr>
        </p:nvSpPr>
        <p:spPr>
          <a:xfrm>
            <a:off x="3259098" y="2055892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8" name="Google Shape;628;p62"/>
          <p:cNvSpPr txBox="1"/>
          <p:nvPr>
            <p:ph hasCustomPrompt="1" idx="18" type="title"/>
          </p:nvPr>
        </p:nvSpPr>
        <p:spPr>
          <a:xfrm>
            <a:off x="3259098" y="2773397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9" name="Google Shape;629;p62"/>
          <p:cNvSpPr txBox="1"/>
          <p:nvPr>
            <p:ph hasCustomPrompt="1" idx="19" type="title"/>
          </p:nvPr>
        </p:nvSpPr>
        <p:spPr>
          <a:xfrm>
            <a:off x="3259098" y="3490903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30" name="Google Shape;630;p62"/>
          <p:cNvSpPr txBox="1"/>
          <p:nvPr>
            <p:ph hasCustomPrompt="1" idx="20" type="title"/>
          </p:nvPr>
        </p:nvSpPr>
        <p:spPr>
          <a:xfrm>
            <a:off x="3259098" y="4208408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31" name="Google Shape;631;p62"/>
          <p:cNvSpPr/>
          <p:nvPr/>
        </p:nvSpPr>
        <p:spPr>
          <a:xfrm>
            <a:off x="7877075" y="-1003729"/>
            <a:ext cx="2190600" cy="21906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" name="Google Shape;632;p62"/>
          <p:cNvGrpSpPr/>
          <p:nvPr/>
        </p:nvGrpSpPr>
        <p:grpSpPr>
          <a:xfrm rot="10800000">
            <a:off x="8404475" y="2857500"/>
            <a:ext cx="425100" cy="1796700"/>
            <a:chOff x="8175875" y="66675"/>
            <a:chExt cx="425100" cy="1796700"/>
          </a:xfrm>
        </p:grpSpPr>
        <p:sp>
          <p:nvSpPr>
            <p:cNvPr id="633" name="Google Shape;633;p62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62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5" name="Google Shape;635;p62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6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3"/>
          <p:cNvSpPr txBox="1"/>
          <p:nvPr>
            <p:ph type="title"/>
          </p:nvPr>
        </p:nvSpPr>
        <p:spPr>
          <a:xfrm>
            <a:off x="3571050" y="3371694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38" name="Google Shape;638;p63"/>
          <p:cNvSpPr txBox="1"/>
          <p:nvPr>
            <p:ph idx="1" type="subTitle"/>
          </p:nvPr>
        </p:nvSpPr>
        <p:spPr>
          <a:xfrm>
            <a:off x="876825" y="1239906"/>
            <a:ext cx="7257900" cy="167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639" name="Google Shape;639;p63"/>
          <p:cNvGrpSpPr/>
          <p:nvPr/>
        </p:nvGrpSpPr>
        <p:grpSpPr>
          <a:xfrm>
            <a:off x="8175875" y="66675"/>
            <a:ext cx="425100" cy="1796700"/>
            <a:chOff x="8175875" y="66675"/>
            <a:chExt cx="425100" cy="1796700"/>
          </a:xfrm>
        </p:grpSpPr>
        <p:sp>
          <p:nvSpPr>
            <p:cNvPr id="640" name="Google Shape;640;p63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63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2" name="Google Shape;642;p63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" name="Google Shape;643;p63"/>
          <p:cNvSpPr/>
          <p:nvPr/>
        </p:nvSpPr>
        <p:spPr>
          <a:xfrm>
            <a:off x="-647700" y="-805275"/>
            <a:ext cx="1885800" cy="1885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" name="Google Shape;644;p63"/>
          <p:cNvGrpSpPr/>
          <p:nvPr/>
        </p:nvGrpSpPr>
        <p:grpSpPr>
          <a:xfrm>
            <a:off x="-94700" y="3308525"/>
            <a:ext cx="1180500" cy="1311223"/>
            <a:chOff x="-94700" y="3308525"/>
            <a:chExt cx="1180500" cy="1311223"/>
          </a:xfrm>
        </p:grpSpPr>
        <p:sp>
          <p:nvSpPr>
            <p:cNvPr id="645" name="Google Shape;645;p63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46" name="Google Shape;646;p63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47" name="Google Shape;647;p63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48" name="Google Shape;648;p63"/>
            <p:cNvSpPr/>
            <p:nvPr/>
          </p:nvSpPr>
          <p:spPr>
            <a:xfrm>
              <a:off x="-94700" y="4510848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49" name="Google Shape;649;p63"/>
            <p:cNvSpPr/>
            <p:nvPr/>
          </p:nvSpPr>
          <p:spPr>
            <a:xfrm>
              <a:off x="-94700" y="330852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50" name="Google Shape;650;p63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"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64"/>
          <p:cNvSpPr txBox="1"/>
          <p:nvPr>
            <p:ph hasCustomPrompt="1" type="title"/>
          </p:nvPr>
        </p:nvSpPr>
        <p:spPr>
          <a:xfrm>
            <a:off x="2533050" y="692850"/>
            <a:ext cx="4077900" cy="7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53" name="Google Shape;653;p64"/>
          <p:cNvSpPr txBox="1"/>
          <p:nvPr>
            <p:ph idx="1" type="subTitle"/>
          </p:nvPr>
        </p:nvSpPr>
        <p:spPr>
          <a:xfrm>
            <a:off x="2533050" y="1359921"/>
            <a:ext cx="4077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64"/>
          <p:cNvSpPr txBox="1"/>
          <p:nvPr>
            <p:ph hasCustomPrompt="1" idx="2" type="title"/>
          </p:nvPr>
        </p:nvSpPr>
        <p:spPr>
          <a:xfrm>
            <a:off x="2533050" y="2035813"/>
            <a:ext cx="4077900" cy="7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55" name="Google Shape;655;p64"/>
          <p:cNvSpPr txBox="1"/>
          <p:nvPr>
            <p:ph idx="3" type="subTitle"/>
          </p:nvPr>
        </p:nvSpPr>
        <p:spPr>
          <a:xfrm>
            <a:off x="2533050" y="2703200"/>
            <a:ext cx="4077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64"/>
          <p:cNvSpPr txBox="1"/>
          <p:nvPr>
            <p:ph hasCustomPrompt="1" idx="4" type="title"/>
          </p:nvPr>
        </p:nvSpPr>
        <p:spPr>
          <a:xfrm>
            <a:off x="2533050" y="3378775"/>
            <a:ext cx="4077900" cy="7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57" name="Google Shape;657;p64"/>
          <p:cNvSpPr txBox="1"/>
          <p:nvPr>
            <p:ph idx="5" type="subTitle"/>
          </p:nvPr>
        </p:nvSpPr>
        <p:spPr>
          <a:xfrm>
            <a:off x="2533050" y="4046480"/>
            <a:ext cx="4077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" name="Google Shape;658;p64"/>
          <p:cNvSpPr/>
          <p:nvPr/>
        </p:nvSpPr>
        <p:spPr>
          <a:xfrm rot="10800000">
            <a:off x="-1281025" y="-2044750"/>
            <a:ext cx="3988500" cy="3988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" name="Google Shape;659;p64"/>
          <p:cNvGrpSpPr/>
          <p:nvPr/>
        </p:nvGrpSpPr>
        <p:grpSpPr>
          <a:xfrm rot="10800000">
            <a:off x="8037250" y="760477"/>
            <a:ext cx="1180500" cy="1294274"/>
            <a:chOff x="8220625" y="2134850"/>
            <a:chExt cx="1180500" cy="1294274"/>
          </a:xfrm>
        </p:grpSpPr>
        <p:sp>
          <p:nvSpPr>
            <p:cNvPr id="660" name="Google Shape;660;p64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61" name="Google Shape;661;p64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62" name="Google Shape;662;p64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63" name="Google Shape;663;p64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64" name="Google Shape;664;p64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65" name="Google Shape;665;p64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666" name="Google Shape;666;p64"/>
          <p:cNvGrpSpPr/>
          <p:nvPr/>
        </p:nvGrpSpPr>
        <p:grpSpPr>
          <a:xfrm rot="10800000">
            <a:off x="141075" y="2815225"/>
            <a:ext cx="425100" cy="1796700"/>
            <a:chOff x="555875" y="66675"/>
            <a:chExt cx="425100" cy="1796700"/>
          </a:xfrm>
        </p:grpSpPr>
        <p:sp>
          <p:nvSpPr>
            <p:cNvPr id="667" name="Google Shape;667;p64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64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669" name="Google Shape;669;p64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0" name="Google Shape;670;p64"/>
          <p:cNvSpPr/>
          <p:nvPr/>
        </p:nvSpPr>
        <p:spPr>
          <a:xfrm rot="10800000">
            <a:off x="7116250" y="3378775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2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65"/>
          <p:cNvSpPr txBox="1"/>
          <p:nvPr>
            <p:ph type="title"/>
          </p:nvPr>
        </p:nvSpPr>
        <p:spPr>
          <a:xfrm>
            <a:off x="732075" y="187757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673" name="Google Shape;673;p65"/>
          <p:cNvSpPr txBox="1"/>
          <p:nvPr>
            <p:ph idx="1" type="subTitle"/>
          </p:nvPr>
        </p:nvSpPr>
        <p:spPr>
          <a:xfrm>
            <a:off x="732074" y="2182170"/>
            <a:ext cx="21636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4" name="Google Shape;674;p65"/>
          <p:cNvSpPr txBox="1"/>
          <p:nvPr>
            <p:ph idx="2" type="title"/>
          </p:nvPr>
        </p:nvSpPr>
        <p:spPr>
          <a:xfrm>
            <a:off x="6244574" y="187757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675" name="Google Shape;675;p65"/>
          <p:cNvSpPr txBox="1"/>
          <p:nvPr>
            <p:ph idx="3" type="subTitle"/>
          </p:nvPr>
        </p:nvSpPr>
        <p:spPr>
          <a:xfrm>
            <a:off x="6244572" y="2182170"/>
            <a:ext cx="21672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6" name="Google Shape;676;p65"/>
          <p:cNvSpPr txBox="1"/>
          <p:nvPr>
            <p:ph idx="4" type="title"/>
          </p:nvPr>
        </p:nvSpPr>
        <p:spPr>
          <a:xfrm>
            <a:off x="732075" y="355982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677" name="Google Shape;677;p65"/>
          <p:cNvSpPr txBox="1"/>
          <p:nvPr>
            <p:ph idx="5" type="subTitle"/>
          </p:nvPr>
        </p:nvSpPr>
        <p:spPr>
          <a:xfrm>
            <a:off x="732074" y="3863824"/>
            <a:ext cx="21636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8" name="Google Shape;678;p65"/>
          <p:cNvSpPr txBox="1"/>
          <p:nvPr>
            <p:ph idx="6" type="title"/>
          </p:nvPr>
        </p:nvSpPr>
        <p:spPr>
          <a:xfrm>
            <a:off x="6244574" y="355982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679" name="Google Shape;679;p65"/>
          <p:cNvSpPr txBox="1"/>
          <p:nvPr>
            <p:ph idx="7" type="subTitle"/>
          </p:nvPr>
        </p:nvSpPr>
        <p:spPr>
          <a:xfrm>
            <a:off x="6244572" y="3863824"/>
            <a:ext cx="21672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0" name="Google Shape;680;p65"/>
          <p:cNvSpPr txBox="1"/>
          <p:nvPr>
            <p:ph hasCustomPrompt="1" idx="8" type="title"/>
          </p:nvPr>
        </p:nvSpPr>
        <p:spPr>
          <a:xfrm>
            <a:off x="732074" y="1344928"/>
            <a:ext cx="87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81" name="Google Shape;681;p65"/>
          <p:cNvSpPr txBox="1"/>
          <p:nvPr>
            <p:ph hasCustomPrompt="1" idx="9" type="title"/>
          </p:nvPr>
        </p:nvSpPr>
        <p:spPr>
          <a:xfrm>
            <a:off x="7533972" y="1341628"/>
            <a:ext cx="8778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82" name="Google Shape;682;p65"/>
          <p:cNvSpPr txBox="1"/>
          <p:nvPr>
            <p:ph hasCustomPrompt="1" idx="13" type="title"/>
          </p:nvPr>
        </p:nvSpPr>
        <p:spPr>
          <a:xfrm>
            <a:off x="732074" y="3024275"/>
            <a:ext cx="8778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83" name="Google Shape;683;p65"/>
          <p:cNvSpPr txBox="1"/>
          <p:nvPr>
            <p:ph hasCustomPrompt="1" idx="14" type="title"/>
          </p:nvPr>
        </p:nvSpPr>
        <p:spPr>
          <a:xfrm>
            <a:off x="7533972" y="3024275"/>
            <a:ext cx="8778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84" name="Google Shape;684;p65"/>
          <p:cNvSpPr txBox="1"/>
          <p:nvPr>
            <p:ph idx="15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685" name="Google Shape;685;p65"/>
          <p:cNvGrpSpPr/>
          <p:nvPr/>
        </p:nvGrpSpPr>
        <p:grpSpPr>
          <a:xfrm flipH="1" rot="10800000">
            <a:off x="-571525" y="190500"/>
            <a:ext cx="1180500" cy="830294"/>
            <a:chOff x="-571525" y="3264879"/>
            <a:chExt cx="1180500" cy="830294"/>
          </a:xfrm>
        </p:grpSpPr>
        <p:sp>
          <p:nvSpPr>
            <p:cNvPr id="686" name="Google Shape;686;p65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87" name="Google Shape;687;p65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88" name="Google Shape;688;p65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89" name="Google Shape;689;p65"/>
            <p:cNvSpPr/>
            <p:nvPr/>
          </p:nvSpPr>
          <p:spPr>
            <a:xfrm>
              <a:off x="-571525" y="398627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sp>
        <p:nvSpPr>
          <p:cNvPr id="690" name="Google Shape;690;p65"/>
          <p:cNvSpPr/>
          <p:nvPr/>
        </p:nvSpPr>
        <p:spPr>
          <a:xfrm rot="10800000">
            <a:off x="7735325" y="-788325"/>
            <a:ext cx="1865400" cy="1865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4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66"/>
          <p:cNvSpPr txBox="1"/>
          <p:nvPr>
            <p:ph type="title"/>
          </p:nvPr>
        </p:nvSpPr>
        <p:spPr>
          <a:xfrm flipH="1">
            <a:off x="3100875" y="1244658"/>
            <a:ext cx="53370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93" name="Google Shape;693;p66"/>
          <p:cNvSpPr txBox="1"/>
          <p:nvPr>
            <p:ph hasCustomPrompt="1" idx="2" type="title"/>
          </p:nvPr>
        </p:nvSpPr>
        <p:spPr>
          <a:xfrm flipH="1">
            <a:off x="722400" y="3511300"/>
            <a:ext cx="1324200" cy="1089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94" name="Google Shape;694;p66"/>
          <p:cNvSpPr txBox="1"/>
          <p:nvPr>
            <p:ph idx="1" type="subTitle"/>
          </p:nvPr>
        </p:nvSpPr>
        <p:spPr>
          <a:xfrm flipH="1">
            <a:off x="3100875" y="670550"/>
            <a:ext cx="53370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95" name="Google Shape;695;p66"/>
          <p:cNvGrpSpPr/>
          <p:nvPr/>
        </p:nvGrpSpPr>
        <p:grpSpPr>
          <a:xfrm rot="10800000">
            <a:off x="-461675" y="3645579"/>
            <a:ext cx="1180500" cy="830294"/>
            <a:chOff x="-94700" y="3548990"/>
            <a:chExt cx="1180500" cy="830294"/>
          </a:xfrm>
        </p:grpSpPr>
        <p:sp>
          <p:nvSpPr>
            <p:cNvPr id="696" name="Google Shape;696;p66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97" name="Google Shape;697;p66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98" name="Google Shape;698;p66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699" name="Google Shape;699;p66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5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67"/>
          <p:cNvSpPr txBox="1"/>
          <p:nvPr>
            <p:ph type="title"/>
          </p:nvPr>
        </p:nvSpPr>
        <p:spPr>
          <a:xfrm flipH="1">
            <a:off x="3100875" y="3292533"/>
            <a:ext cx="53370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2" name="Google Shape;702;p67"/>
          <p:cNvSpPr txBox="1"/>
          <p:nvPr>
            <p:ph hasCustomPrompt="1" idx="2" type="title"/>
          </p:nvPr>
        </p:nvSpPr>
        <p:spPr>
          <a:xfrm flipH="1">
            <a:off x="722400" y="539500"/>
            <a:ext cx="1324200" cy="1089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3" name="Google Shape;703;p67"/>
          <p:cNvSpPr txBox="1"/>
          <p:nvPr>
            <p:ph idx="1" type="subTitle"/>
          </p:nvPr>
        </p:nvSpPr>
        <p:spPr>
          <a:xfrm flipH="1">
            <a:off x="3100875" y="4025731"/>
            <a:ext cx="53370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04" name="Google Shape;704;p67"/>
          <p:cNvGrpSpPr/>
          <p:nvPr/>
        </p:nvGrpSpPr>
        <p:grpSpPr>
          <a:xfrm flipH="1">
            <a:off x="-575975" y="627865"/>
            <a:ext cx="1180500" cy="830294"/>
            <a:chOff x="-94700" y="3548990"/>
            <a:chExt cx="1180500" cy="830294"/>
          </a:xfrm>
        </p:grpSpPr>
        <p:sp>
          <p:nvSpPr>
            <p:cNvPr id="705" name="Google Shape;705;p67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06" name="Google Shape;706;p67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07" name="Google Shape;707;p67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08" name="Google Shape;708;p67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7"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68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711" name="Google Shape;711;p68"/>
          <p:cNvGrpSpPr/>
          <p:nvPr/>
        </p:nvGrpSpPr>
        <p:grpSpPr>
          <a:xfrm rot="10800000">
            <a:off x="-623600" y="293729"/>
            <a:ext cx="1180500" cy="830294"/>
            <a:chOff x="-94700" y="3548990"/>
            <a:chExt cx="1180500" cy="830294"/>
          </a:xfrm>
        </p:grpSpPr>
        <p:sp>
          <p:nvSpPr>
            <p:cNvPr id="712" name="Google Shape;712;p68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13" name="Google Shape;713;p68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14" name="Google Shape;714;p68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15" name="Google Shape;715;p68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69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718" name="Google Shape;718;p69"/>
          <p:cNvGrpSpPr/>
          <p:nvPr/>
        </p:nvGrpSpPr>
        <p:grpSpPr>
          <a:xfrm>
            <a:off x="8553425" y="297925"/>
            <a:ext cx="1180500" cy="1070759"/>
            <a:chOff x="-571525" y="2783950"/>
            <a:chExt cx="1180500" cy="1070759"/>
          </a:xfrm>
        </p:grpSpPr>
        <p:sp>
          <p:nvSpPr>
            <p:cNvPr id="719" name="Google Shape;719;p69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20" name="Google Shape;720;p69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21" name="Google Shape;721;p69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22" name="Google Shape;722;p69"/>
            <p:cNvSpPr/>
            <p:nvPr/>
          </p:nvSpPr>
          <p:spPr>
            <a:xfrm>
              <a:off x="-571525" y="27839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23" name="Google Shape;723;p69"/>
            <p:cNvSpPr/>
            <p:nvPr/>
          </p:nvSpPr>
          <p:spPr>
            <a:xfrm>
              <a:off x="-571525" y="302441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724" name="Google Shape;724;p69"/>
          <p:cNvGrpSpPr/>
          <p:nvPr/>
        </p:nvGrpSpPr>
        <p:grpSpPr>
          <a:xfrm>
            <a:off x="141333" y="3209925"/>
            <a:ext cx="425100" cy="1796700"/>
            <a:chOff x="484233" y="3190875"/>
            <a:chExt cx="425100" cy="1796700"/>
          </a:xfrm>
        </p:grpSpPr>
        <p:sp>
          <p:nvSpPr>
            <p:cNvPr id="725" name="Google Shape;725;p69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69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727" name="Google Shape;727;p69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p69"/>
          <p:cNvSpPr/>
          <p:nvPr/>
        </p:nvSpPr>
        <p:spPr>
          <a:xfrm rot="10800000">
            <a:off x="-1019700" y="-1236600"/>
            <a:ext cx="2543700" cy="2543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9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70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731" name="Google Shape;731;p70"/>
          <p:cNvGrpSpPr/>
          <p:nvPr/>
        </p:nvGrpSpPr>
        <p:grpSpPr>
          <a:xfrm rot="10800000">
            <a:off x="8558500" y="293729"/>
            <a:ext cx="1180500" cy="830294"/>
            <a:chOff x="-94700" y="3548990"/>
            <a:chExt cx="1180500" cy="830294"/>
          </a:xfrm>
        </p:grpSpPr>
        <p:sp>
          <p:nvSpPr>
            <p:cNvPr id="732" name="Google Shape;732;p70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33" name="Google Shape;733;p70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34" name="Google Shape;734;p70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35" name="Google Shape;735;p70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71"/>
          <p:cNvSpPr txBox="1"/>
          <p:nvPr>
            <p:ph type="title"/>
          </p:nvPr>
        </p:nvSpPr>
        <p:spPr>
          <a:xfrm>
            <a:off x="1148225" y="1493700"/>
            <a:ext cx="3455400" cy="9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8" name="Google Shape;738;p71"/>
          <p:cNvSpPr txBox="1"/>
          <p:nvPr>
            <p:ph idx="1" type="subTitle"/>
          </p:nvPr>
        </p:nvSpPr>
        <p:spPr>
          <a:xfrm>
            <a:off x="808475" y="2656800"/>
            <a:ext cx="4134900" cy="9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39" name="Google Shape;739;p71"/>
          <p:cNvGrpSpPr/>
          <p:nvPr/>
        </p:nvGrpSpPr>
        <p:grpSpPr>
          <a:xfrm rot="10800000">
            <a:off x="154775" y="66675"/>
            <a:ext cx="425100" cy="1796700"/>
            <a:chOff x="8175875" y="66675"/>
            <a:chExt cx="425100" cy="1796700"/>
          </a:xfrm>
        </p:grpSpPr>
        <p:sp>
          <p:nvSpPr>
            <p:cNvPr id="740" name="Google Shape;740;p71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71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2" name="Google Shape;742;p71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8"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72"/>
          <p:cNvSpPr txBox="1"/>
          <p:nvPr>
            <p:ph type="title"/>
          </p:nvPr>
        </p:nvSpPr>
        <p:spPr>
          <a:xfrm>
            <a:off x="1976425" y="3546000"/>
            <a:ext cx="1511400" cy="9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52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5" name="Google Shape;745;p72"/>
          <p:cNvSpPr txBox="1"/>
          <p:nvPr>
            <p:ph idx="1" type="subTitle"/>
          </p:nvPr>
        </p:nvSpPr>
        <p:spPr>
          <a:xfrm>
            <a:off x="3785975" y="3546000"/>
            <a:ext cx="3381600" cy="9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46" name="Google Shape;746;p72"/>
          <p:cNvGrpSpPr/>
          <p:nvPr/>
        </p:nvGrpSpPr>
        <p:grpSpPr>
          <a:xfrm flipH="1">
            <a:off x="8418250" y="3197350"/>
            <a:ext cx="1180500" cy="1294274"/>
            <a:chOff x="8220625" y="2134850"/>
            <a:chExt cx="1180500" cy="1294274"/>
          </a:xfrm>
        </p:grpSpPr>
        <p:sp>
          <p:nvSpPr>
            <p:cNvPr id="747" name="Google Shape;747;p72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48" name="Google Shape;748;p72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49" name="Google Shape;749;p72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50" name="Google Shape;750;p72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51" name="Google Shape;751;p72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52" name="Google Shape;752;p72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753" name="Google Shape;753;p72"/>
          <p:cNvGrpSpPr/>
          <p:nvPr/>
        </p:nvGrpSpPr>
        <p:grpSpPr>
          <a:xfrm flipH="1">
            <a:off x="398250" y="182975"/>
            <a:ext cx="425100" cy="1796700"/>
            <a:chOff x="555875" y="66675"/>
            <a:chExt cx="425100" cy="1796700"/>
          </a:xfrm>
        </p:grpSpPr>
        <p:sp>
          <p:nvSpPr>
            <p:cNvPr id="754" name="Google Shape;754;p72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72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756" name="Google Shape;756;p72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7" name="Google Shape;757;p72"/>
          <p:cNvSpPr/>
          <p:nvPr/>
        </p:nvSpPr>
        <p:spPr>
          <a:xfrm flipH="1">
            <a:off x="7273250" y="-1378000"/>
            <a:ext cx="2806800" cy="2806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"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73"/>
          <p:cNvSpPr txBox="1"/>
          <p:nvPr>
            <p:ph type="title"/>
          </p:nvPr>
        </p:nvSpPr>
        <p:spPr>
          <a:xfrm>
            <a:off x="1909799" y="2298600"/>
            <a:ext cx="22251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0" name="Google Shape;760;p73"/>
          <p:cNvSpPr txBox="1"/>
          <p:nvPr>
            <p:ph idx="1" type="subTitle"/>
          </p:nvPr>
        </p:nvSpPr>
        <p:spPr>
          <a:xfrm>
            <a:off x="1428750" y="2947500"/>
            <a:ext cx="27060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61" name="Google Shape;761;p73"/>
          <p:cNvGrpSpPr/>
          <p:nvPr/>
        </p:nvGrpSpPr>
        <p:grpSpPr>
          <a:xfrm>
            <a:off x="-361800" y="2816350"/>
            <a:ext cx="1180500" cy="1294274"/>
            <a:chOff x="8220625" y="2134850"/>
            <a:chExt cx="1180500" cy="1294274"/>
          </a:xfrm>
        </p:grpSpPr>
        <p:sp>
          <p:nvSpPr>
            <p:cNvPr id="762" name="Google Shape;762;p73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63" name="Google Shape;763;p73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64" name="Google Shape;764;p73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65" name="Google Shape;765;p73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66" name="Google Shape;766;p73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67" name="Google Shape;767;p73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768" name="Google Shape;768;p73"/>
          <p:cNvGrpSpPr/>
          <p:nvPr/>
        </p:nvGrpSpPr>
        <p:grpSpPr>
          <a:xfrm>
            <a:off x="8594575" y="40100"/>
            <a:ext cx="425100" cy="1796700"/>
            <a:chOff x="555875" y="66675"/>
            <a:chExt cx="425100" cy="1796700"/>
          </a:xfrm>
        </p:grpSpPr>
        <p:sp>
          <p:nvSpPr>
            <p:cNvPr id="769" name="Google Shape;769;p73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73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771" name="Google Shape;771;p73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2" name="Google Shape;772;p73"/>
          <p:cNvSpPr/>
          <p:nvPr/>
        </p:nvSpPr>
        <p:spPr>
          <a:xfrm>
            <a:off x="-820950" y="-1416100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74"/>
          <p:cNvSpPr txBox="1"/>
          <p:nvPr>
            <p:ph type="title"/>
          </p:nvPr>
        </p:nvSpPr>
        <p:spPr>
          <a:xfrm>
            <a:off x="4633454" y="2298600"/>
            <a:ext cx="22251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5" name="Google Shape;775;p74"/>
          <p:cNvSpPr txBox="1"/>
          <p:nvPr>
            <p:ph idx="1" type="subTitle"/>
          </p:nvPr>
        </p:nvSpPr>
        <p:spPr>
          <a:xfrm>
            <a:off x="4633454" y="2947500"/>
            <a:ext cx="27060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76" name="Google Shape;776;p74"/>
          <p:cNvGrpSpPr/>
          <p:nvPr/>
        </p:nvGrpSpPr>
        <p:grpSpPr>
          <a:xfrm rot="10800000">
            <a:off x="-239975" y="3060650"/>
            <a:ext cx="1180500" cy="1294274"/>
            <a:chOff x="8220625" y="2134850"/>
            <a:chExt cx="1180500" cy="1294274"/>
          </a:xfrm>
        </p:grpSpPr>
        <p:sp>
          <p:nvSpPr>
            <p:cNvPr id="777" name="Google Shape;777;p74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78" name="Google Shape;778;p74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79" name="Google Shape;779;p74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80" name="Google Shape;780;p74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81" name="Google Shape;781;p74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82" name="Google Shape;782;p74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sp>
        <p:nvSpPr>
          <p:cNvPr id="783" name="Google Shape;783;p74"/>
          <p:cNvSpPr/>
          <p:nvPr/>
        </p:nvSpPr>
        <p:spPr>
          <a:xfrm rot="10800000">
            <a:off x="6875525" y="-1005202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75"/>
          <p:cNvSpPr txBox="1"/>
          <p:nvPr>
            <p:ph idx="1" type="body"/>
          </p:nvPr>
        </p:nvSpPr>
        <p:spPr>
          <a:xfrm flipH="1">
            <a:off x="1149350" y="1919150"/>
            <a:ext cx="5756400" cy="26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AAFA0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6" name="Google Shape;786;p75"/>
          <p:cNvSpPr txBox="1"/>
          <p:nvPr>
            <p:ph idx="2" type="subTitle"/>
          </p:nvPr>
        </p:nvSpPr>
        <p:spPr>
          <a:xfrm>
            <a:off x="1587500" y="1157400"/>
            <a:ext cx="39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A649D"/>
              </a:buClr>
              <a:buSzPts val="2400"/>
              <a:buFont typeface="Passion One"/>
              <a:buNone/>
              <a:defRPr sz="2400">
                <a:solidFill>
                  <a:srgbClr val="4A649D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787" name="Google Shape;787;p75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788" name="Google Shape;788;p75"/>
          <p:cNvGrpSpPr/>
          <p:nvPr/>
        </p:nvGrpSpPr>
        <p:grpSpPr>
          <a:xfrm flipH="1">
            <a:off x="7980100" y="2997325"/>
            <a:ext cx="1180500" cy="1294274"/>
            <a:chOff x="8220625" y="2134850"/>
            <a:chExt cx="1180500" cy="1294274"/>
          </a:xfrm>
        </p:grpSpPr>
        <p:sp>
          <p:nvSpPr>
            <p:cNvPr id="789" name="Google Shape;789;p75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90" name="Google Shape;790;p75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91" name="Google Shape;791;p75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92" name="Google Shape;792;p75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93" name="Google Shape;793;p75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794" name="Google Shape;794;p75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795" name="Google Shape;795;p75"/>
          <p:cNvGrpSpPr/>
          <p:nvPr/>
        </p:nvGrpSpPr>
        <p:grpSpPr>
          <a:xfrm flipH="1">
            <a:off x="141075" y="40100"/>
            <a:ext cx="425100" cy="1796700"/>
            <a:chOff x="555875" y="66675"/>
            <a:chExt cx="425100" cy="1796700"/>
          </a:xfrm>
        </p:grpSpPr>
        <p:sp>
          <p:nvSpPr>
            <p:cNvPr id="796" name="Google Shape;796;p75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75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798" name="Google Shape;798;p75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9" name="Google Shape;799;p75"/>
          <p:cNvSpPr/>
          <p:nvPr/>
        </p:nvSpPr>
        <p:spPr>
          <a:xfrm flipH="1">
            <a:off x="6978025" y="-1082725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0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76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802" name="Google Shape;802;p76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803" name="Google Shape;803;p76"/>
          <p:cNvSpPr/>
          <p:nvPr/>
        </p:nvSpPr>
        <p:spPr>
          <a:xfrm flipH="1">
            <a:off x="7030050" y="3495675"/>
            <a:ext cx="2861700" cy="2861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4" name="Google Shape;804;p76"/>
          <p:cNvGrpSpPr/>
          <p:nvPr/>
        </p:nvGrpSpPr>
        <p:grpSpPr>
          <a:xfrm flipH="1">
            <a:off x="8483900" y="1317975"/>
            <a:ext cx="425100" cy="1796700"/>
            <a:chOff x="8175875" y="66675"/>
            <a:chExt cx="425100" cy="1796700"/>
          </a:xfrm>
        </p:grpSpPr>
        <p:sp>
          <p:nvSpPr>
            <p:cNvPr id="805" name="Google Shape;805;p76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76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7" name="Google Shape;807;p76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" name="Google Shape;808;p76"/>
          <p:cNvGrpSpPr/>
          <p:nvPr/>
        </p:nvGrpSpPr>
        <p:grpSpPr>
          <a:xfrm flipH="1">
            <a:off x="-423400" y="178002"/>
            <a:ext cx="1180500" cy="830294"/>
            <a:chOff x="8336400" y="54177"/>
            <a:chExt cx="1180500" cy="830294"/>
          </a:xfrm>
        </p:grpSpPr>
        <p:sp>
          <p:nvSpPr>
            <p:cNvPr id="809" name="Google Shape;809;p76"/>
            <p:cNvSpPr/>
            <p:nvPr/>
          </p:nvSpPr>
          <p:spPr>
            <a:xfrm flipH="1">
              <a:off x="8336400" y="5417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10" name="Google Shape;810;p76"/>
            <p:cNvSpPr/>
            <p:nvPr/>
          </p:nvSpPr>
          <p:spPr>
            <a:xfrm flipH="1">
              <a:off x="8336400" y="29464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11" name="Google Shape;811;p76"/>
            <p:cNvSpPr/>
            <p:nvPr/>
          </p:nvSpPr>
          <p:spPr>
            <a:xfrm flipH="1">
              <a:off x="8336400" y="53510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12" name="Google Shape;812;p76"/>
            <p:cNvSpPr/>
            <p:nvPr/>
          </p:nvSpPr>
          <p:spPr>
            <a:xfrm flipH="1">
              <a:off x="8336400" y="77557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6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77"/>
          <p:cNvSpPr txBox="1"/>
          <p:nvPr>
            <p:ph idx="1" type="body"/>
          </p:nvPr>
        </p:nvSpPr>
        <p:spPr>
          <a:xfrm>
            <a:off x="707250" y="1573975"/>
            <a:ext cx="4007700" cy="30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marR="50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15" name="Google Shape;815;p77"/>
          <p:cNvSpPr txBox="1"/>
          <p:nvPr>
            <p:ph idx="2" type="body"/>
          </p:nvPr>
        </p:nvSpPr>
        <p:spPr>
          <a:xfrm>
            <a:off x="4942550" y="1602550"/>
            <a:ext cx="3477900" cy="30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16" name="Google Shape;816;p77"/>
          <p:cNvSpPr txBox="1"/>
          <p:nvPr>
            <p:ph idx="3" type="subTitle"/>
          </p:nvPr>
        </p:nvSpPr>
        <p:spPr>
          <a:xfrm>
            <a:off x="713225" y="1086080"/>
            <a:ext cx="7717800" cy="55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17" name="Google Shape;817;p77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818" name="Google Shape;818;p77"/>
          <p:cNvSpPr/>
          <p:nvPr/>
        </p:nvSpPr>
        <p:spPr>
          <a:xfrm>
            <a:off x="8015750" y="3590925"/>
            <a:ext cx="2861700" cy="2861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" name="Google Shape;819;p77"/>
          <p:cNvGrpSpPr/>
          <p:nvPr/>
        </p:nvGrpSpPr>
        <p:grpSpPr>
          <a:xfrm>
            <a:off x="178350" y="1317975"/>
            <a:ext cx="425100" cy="1796700"/>
            <a:chOff x="8175875" y="66675"/>
            <a:chExt cx="425100" cy="1796700"/>
          </a:xfrm>
        </p:grpSpPr>
        <p:sp>
          <p:nvSpPr>
            <p:cNvPr id="820" name="Google Shape;820;p77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77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2" name="Google Shape;822;p77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" name="Google Shape;823;p77"/>
          <p:cNvGrpSpPr/>
          <p:nvPr/>
        </p:nvGrpSpPr>
        <p:grpSpPr>
          <a:xfrm>
            <a:off x="8330250" y="254202"/>
            <a:ext cx="1180500" cy="830294"/>
            <a:chOff x="8336400" y="54177"/>
            <a:chExt cx="1180500" cy="830294"/>
          </a:xfrm>
        </p:grpSpPr>
        <p:sp>
          <p:nvSpPr>
            <p:cNvPr id="824" name="Google Shape;824;p77"/>
            <p:cNvSpPr/>
            <p:nvPr/>
          </p:nvSpPr>
          <p:spPr>
            <a:xfrm flipH="1">
              <a:off x="8336400" y="5417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25" name="Google Shape;825;p77"/>
            <p:cNvSpPr/>
            <p:nvPr/>
          </p:nvSpPr>
          <p:spPr>
            <a:xfrm flipH="1">
              <a:off x="8336400" y="29464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26" name="Google Shape;826;p77"/>
            <p:cNvSpPr/>
            <p:nvPr/>
          </p:nvSpPr>
          <p:spPr>
            <a:xfrm flipH="1">
              <a:off x="8336400" y="53510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27" name="Google Shape;827;p77"/>
            <p:cNvSpPr/>
            <p:nvPr/>
          </p:nvSpPr>
          <p:spPr>
            <a:xfrm flipH="1">
              <a:off x="8336400" y="77557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78"/>
          <p:cNvSpPr txBox="1"/>
          <p:nvPr>
            <p:ph idx="1" type="subTitle"/>
          </p:nvPr>
        </p:nvSpPr>
        <p:spPr>
          <a:xfrm>
            <a:off x="1329425" y="1489978"/>
            <a:ext cx="2349600" cy="8061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830" name="Google Shape;830;p78"/>
          <p:cNvSpPr txBox="1"/>
          <p:nvPr>
            <p:ph idx="2" type="subTitle"/>
          </p:nvPr>
        </p:nvSpPr>
        <p:spPr>
          <a:xfrm>
            <a:off x="1329425" y="2703101"/>
            <a:ext cx="2349600" cy="8061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831" name="Google Shape;831;p78"/>
          <p:cNvSpPr txBox="1"/>
          <p:nvPr>
            <p:ph idx="3" type="subTitle"/>
          </p:nvPr>
        </p:nvSpPr>
        <p:spPr>
          <a:xfrm>
            <a:off x="1329425" y="3916225"/>
            <a:ext cx="2349600" cy="806100"/>
          </a:xfrm>
          <a:prstGeom prst="rect">
            <a:avLst/>
          </a:prstGeom>
        </p:spPr>
        <p:txBody>
          <a:bodyPr anchorCtr="0" anchor="t" bIns="0" lIns="91425" spcFirstLastPara="1" rIns="91425" wrap="square" tIns="1260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832" name="Google Shape;832;p78"/>
          <p:cNvSpPr txBox="1"/>
          <p:nvPr>
            <p:ph type="ctrTitle"/>
          </p:nvPr>
        </p:nvSpPr>
        <p:spPr>
          <a:xfrm>
            <a:off x="713225" y="1126975"/>
            <a:ext cx="29658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9pPr>
          </a:lstStyle>
          <a:p/>
        </p:txBody>
      </p:sp>
      <p:sp>
        <p:nvSpPr>
          <p:cNvPr id="833" name="Google Shape;833;p78"/>
          <p:cNvSpPr txBox="1"/>
          <p:nvPr>
            <p:ph idx="4" type="ctrTitle"/>
          </p:nvPr>
        </p:nvSpPr>
        <p:spPr>
          <a:xfrm>
            <a:off x="713225" y="2341475"/>
            <a:ext cx="29658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9pPr>
          </a:lstStyle>
          <a:p/>
        </p:txBody>
      </p:sp>
      <p:sp>
        <p:nvSpPr>
          <p:cNvPr id="834" name="Google Shape;834;p78"/>
          <p:cNvSpPr txBox="1"/>
          <p:nvPr>
            <p:ph idx="5" type="ctrTitle"/>
          </p:nvPr>
        </p:nvSpPr>
        <p:spPr>
          <a:xfrm>
            <a:off x="713225" y="3556000"/>
            <a:ext cx="29658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4923F"/>
              </a:buClr>
              <a:buSzPts val="1200"/>
              <a:buNone/>
              <a:defRPr sz="1200">
                <a:solidFill>
                  <a:srgbClr val="44923F"/>
                </a:solidFill>
              </a:defRPr>
            </a:lvl9pPr>
          </a:lstStyle>
          <a:p/>
        </p:txBody>
      </p:sp>
      <p:sp>
        <p:nvSpPr>
          <p:cNvPr id="835" name="Google Shape;835;p78"/>
          <p:cNvSpPr txBox="1"/>
          <p:nvPr>
            <p:ph idx="6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836" name="Google Shape;836;p78"/>
          <p:cNvGrpSpPr/>
          <p:nvPr/>
        </p:nvGrpSpPr>
        <p:grpSpPr>
          <a:xfrm>
            <a:off x="179433" y="114300"/>
            <a:ext cx="425100" cy="1796700"/>
            <a:chOff x="484233" y="3190875"/>
            <a:chExt cx="425100" cy="1796700"/>
          </a:xfrm>
        </p:grpSpPr>
        <p:sp>
          <p:nvSpPr>
            <p:cNvPr id="837" name="Google Shape;837;p78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78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839" name="Google Shape;839;p78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" name="Google Shape;840;p78"/>
          <p:cNvGrpSpPr/>
          <p:nvPr/>
        </p:nvGrpSpPr>
        <p:grpSpPr>
          <a:xfrm>
            <a:off x="8430725" y="1249323"/>
            <a:ext cx="1180500" cy="1311223"/>
            <a:chOff x="8287100" y="2744123"/>
            <a:chExt cx="1180500" cy="1311223"/>
          </a:xfrm>
        </p:grpSpPr>
        <p:sp>
          <p:nvSpPr>
            <p:cNvPr id="841" name="Google Shape;841;p78"/>
            <p:cNvSpPr/>
            <p:nvPr/>
          </p:nvSpPr>
          <p:spPr>
            <a:xfrm flipH="1">
              <a:off x="8287100" y="322505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42" name="Google Shape;842;p78"/>
            <p:cNvSpPr/>
            <p:nvPr/>
          </p:nvSpPr>
          <p:spPr>
            <a:xfrm flipH="1">
              <a:off x="8287100" y="346551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43" name="Google Shape;843;p78"/>
            <p:cNvSpPr/>
            <p:nvPr/>
          </p:nvSpPr>
          <p:spPr>
            <a:xfrm flipH="1">
              <a:off x="8287100" y="370598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44" name="Google Shape;844;p78"/>
            <p:cNvSpPr/>
            <p:nvPr/>
          </p:nvSpPr>
          <p:spPr>
            <a:xfrm flipH="1">
              <a:off x="8287100" y="394644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45" name="Google Shape;845;p78"/>
            <p:cNvSpPr/>
            <p:nvPr/>
          </p:nvSpPr>
          <p:spPr>
            <a:xfrm flipH="1">
              <a:off x="8287100" y="27441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46" name="Google Shape;846;p78"/>
            <p:cNvSpPr/>
            <p:nvPr/>
          </p:nvSpPr>
          <p:spPr>
            <a:xfrm flipH="1">
              <a:off x="8287100" y="298458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1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79"/>
          <p:cNvSpPr txBox="1"/>
          <p:nvPr>
            <p:ph type="title"/>
          </p:nvPr>
        </p:nvSpPr>
        <p:spPr>
          <a:xfrm>
            <a:off x="1401825" y="33779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49" name="Google Shape;849;p79"/>
          <p:cNvSpPr txBox="1"/>
          <p:nvPr>
            <p:ph idx="1" type="subTitle"/>
          </p:nvPr>
        </p:nvSpPr>
        <p:spPr>
          <a:xfrm>
            <a:off x="1313325" y="3791400"/>
            <a:ext cx="1881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50" name="Google Shape;850;p79"/>
          <p:cNvSpPr txBox="1"/>
          <p:nvPr>
            <p:ph idx="2" type="title"/>
          </p:nvPr>
        </p:nvSpPr>
        <p:spPr>
          <a:xfrm>
            <a:off x="3719175" y="3378689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51" name="Google Shape;851;p79"/>
          <p:cNvSpPr txBox="1"/>
          <p:nvPr>
            <p:ph idx="3" type="subTitle"/>
          </p:nvPr>
        </p:nvSpPr>
        <p:spPr>
          <a:xfrm>
            <a:off x="3629100" y="3792125"/>
            <a:ext cx="18837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52" name="Google Shape;852;p79"/>
          <p:cNvSpPr txBox="1"/>
          <p:nvPr>
            <p:ph idx="4" type="title"/>
          </p:nvPr>
        </p:nvSpPr>
        <p:spPr>
          <a:xfrm>
            <a:off x="6036525" y="33779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53" name="Google Shape;853;p79"/>
          <p:cNvSpPr txBox="1"/>
          <p:nvPr>
            <p:ph idx="5" type="subTitle"/>
          </p:nvPr>
        </p:nvSpPr>
        <p:spPr>
          <a:xfrm>
            <a:off x="5946975" y="3791388"/>
            <a:ext cx="18837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54" name="Google Shape;854;p79"/>
          <p:cNvSpPr txBox="1"/>
          <p:nvPr>
            <p:ph idx="6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855" name="Google Shape;855;p79"/>
          <p:cNvGrpSpPr/>
          <p:nvPr/>
        </p:nvGrpSpPr>
        <p:grpSpPr>
          <a:xfrm flipH="1">
            <a:off x="8417250" y="3703124"/>
            <a:ext cx="1180500" cy="820124"/>
            <a:chOff x="8220625" y="2608999"/>
            <a:chExt cx="1180500" cy="820124"/>
          </a:xfrm>
        </p:grpSpPr>
        <p:sp>
          <p:nvSpPr>
            <p:cNvPr id="856" name="Google Shape;856;p79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57" name="Google Shape;857;p79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58" name="Google Shape;858;p79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59" name="Google Shape;859;p79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80"/>
          <p:cNvSpPr txBox="1"/>
          <p:nvPr>
            <p:ph type="title"/>
          </p:nvPr>
        </p:nvSpPr>
        <p:spPr>
          <a:xfrm>
            <a:off x="720000" y="28445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62" name="Google Shape;862;p80"/>
          <p:cNvSpPr txBox="1"/>
          <p:nvPr>
            <p:ph idx="1" type="subTitle"/>
          </p:nvPr>
        </p:nvSpPr>
        <p:spPr>
          <a:xfrm>
            <a:off x="720000" y="3410388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63" name="Google Shape;863;p80"/>
          <p:cNvSpPr txBox="1"/>
          <p:nvPr>
            <p:ph idx="2" type="title"/>
          </p:nvPr>
        </p:nvSpPr>
        <p:spPr>
          <a:xfrm>
            <a:off x="2719800" y="2845289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64" name="Google Shape;864;p80"/>
          <p:cNvSpPr txBox="1"/>
          <p:nvPr>
            <p:ph idx="3" type="subTitle"/>
          </p:nvPr>
        </p:nvSpPr>
        <p:spPr>
          <a:xfrm>
            <a:off x="2719800" y="3411125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65" name="Google Shape;865;p80"/>
          <p:cNvSpPr txBox="1"/>
          <p:nvPr>
            <p:ph idx="4" type="title"/>
          </p:nvPr>
        </p:nvSpPr>
        <p:spPr>
          <a:xfrm>
            <a:off x="4719600" y="2844588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66" name="Google Shape;866;p80"/>
          <p:cNvSpPr txBox="1"/>
          <p:nvPr>
            <p:ph idx="5" type="subTitle"/>
          </p:nvPr>
        </p:nvSpPr>
        <p:spPr>
          <a:xfrm>
            <a:off x="4719600" y="3410388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67" name="Google Shape;867;p80"/>
          <p:cNvSpPr txBox="1"/>
          <p:nvPr>
            <p:ph idx="6" type="title"/>
          </p:nvPr>
        </p:nvSpPr>
        <p:spPr>
          <a:xfrm>
            <a:off x="6719400" y="2845289"/>
            <a:ext cx="17046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Oswald"/>
              <a:buNone/>
              <a:defRPr sz="2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68" name="Google Shape;868;p80"/>
          <p:cNvSpPr txBox="1"/>
          <p:nvPr>
            <p:ph idx="7" type="subTitle"/>
          </p:nvPr>
        </p:nvSpPr>
        <p:spPr>
          <a:xfrm>
            <a:off x="6719400" y="3411125"/>
            <a:ext cx="17046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69" name="Google Shape;869;p80"/>
          <p:cNvSpPr txBox="1"/>
          <p:nvPr>
            <p:ph idx="8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870" name="Google Shape;870;p80"/>
          <p:cNvGrpSpPr/>
          <p:nvPr/>
        </p:nvGrpSpPr>
        <p:grpSpPr>
          <a:xfrm flipH="1">
            <a:off x="123800" y="47625"/>
            <a:ext cx="425100" cy="1796700"/>
            <a:chOff x="8556875" y="66675"/>
            <a:chExt cx="425100" cy="1796700"/>
          </a:xfrm>
        </p:grpSpPr>
        <p:sp>
          <p:nvSpPr>
            <p:cNvPr id="871" name="Google Shape;871;p80"/>
            <p:cNvSpPr/>
            <p:nvPr/>
          </p:nvSpPr>
          <p:spPr>
            <a:xfrm>
              <a:off x="8556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80"/>
            <p:cNvSpPr/>
            <p:nvPr/>
          </p:nvSpPr>
          <p:spPr>
            <a:xfrm>
              <a:off x="8556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873" name="Google Shape;873;p80"/>
            <p:cNvSpPr/>
            <p:nvPr/>
          </p:nvSpPr>
          <p:spPr>
            <a:xfrm>
              <a:off x="8556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" name="Google Shape;874;p80"/>
          <p:cNvGrpSpPr/>
          <p:nvPr/>
        </p:nvGrpSpPr>
        <p:grpSpPr>
          <a:xfrm flipH="1">
            <a:off x="8563475" y="3698350"/>
            <a:ext cx="1180500" cy="1311223"/>
            <a:chOff x="-571525" y="2783950"/>
            <a:chExt cx="1180500" cy="1311223"/>
          </a:xfrm>
        </p:grpSpPr>
        <p:sp>
          <p:nvSpPr>
            <p:cNvPr id="875" name="Google Shape;875;p80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76" name="Google Shape;876;p80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77" name="Google Shape;877;p80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78" name="Google Shape;878;p80"/>
            <p:cNvSpPr/>
            <p:nvPr/>
          </p:nvSpPr>
          <p:spPr>
            <a:xfrm>
              <a:off x="-571525" y="398627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79" name="Google Shape;879;p80"/>
            <p:cNvSpPr/>
            <p:nvPr/>
          </p:nvSpPr>
          <p:spPr>
            <a:xfrm>
              <a:off x="-571525" y="27839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880" name="Google Shape;880;p80"/>
            <p:cNvSpPr/>
            <p:nvPr/>
          </p:nvSpPr>
          <p:spPr>
            <a:xfrm>
              <a:off x="-571525" y="302441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"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81"/>
          <p:cNvSpPr txBox="1"/>
          <p:nvPr>
            <p:ph type="title"/>
          </p:nvPr>
        </p:nvSpPr>
        <p:spPr>
          <a:xfrm>
            <a:off x="947069" y="1877863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3" name="Google Shape;883;p81"/>
          <p:cNvSpPr txBox="1"/>
          <p:nvPr>
            <p:ph idx="1" type="subTitle"/>
          </p:nvPr>
        </p:nvSpPr>
        <p:spPr>
          <a:xfrm>
            <a:off x="894719" y="2231400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" name="Google Shape;884;p81"/>
          <p:cNvSpPr txBox="1"/>
          <p:nvPr>
            <p:ph idx="2" type="title"/>
          </p:nvPr>
        </p:nvSpPr>
        <p:spPr>
          <a:xfrm>
            <a:off x="3566125" y="1877863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5" name="Google Shape;885;p81"/>
          <p:cNvSpPr txBox="1"/>
          <p:nvPr>
            <p:ph idx="3" type="subTitle"/>
          </p:nvPr>
        </p:nvSpPr>
        <p:spPr>
          <a:xfrm>
            <a:off x="3511056" y="2231400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6" name="Google Shape;886;p81"/>
          <p:cNvSpPr txBox="1"/>
          <p:nvPr>
            <p:ph idx="4" type="title"/>
          </p:nvPr>
        </p:nvSpPr>
        <p:spPr>
          <a:xfrm>
            <a:off x="6179744" y="1877863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7" name="Google Shape;887;p81"/>
          <p:cNvSpPr txBox="1"/>
          <p:nvPr>
            <p:ph idx="5" type="subTitle"/>
          </p:nvPr>
        </p:nvSpPr>
        <p:spPr>
          <a:xfrm>
            <a:off x="6127394" y="2231400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8" name="Google Shape;888;p81"/>
          <p:cNvSpPr txBox="1"/>
          <p:nvPr>
            <p:ph idx="6" type="title"/>
          </p:nvPr>
        </p:nvSpPr>
        <p:spPr>
          <a:xfrm>
            <a:off x="947069" y="3696638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9" name="Google Shape;889;p81"/>
          <p:cNvSpPr txBox="1"/>
          <p:nvPr>
            <p:ph idx="7" type="subTitle"/>
          </p:nvPr>
        </p:nvSpPr>
        <p:spPr>
          <a:xfrm>
            <a:off x="894719" y="4050175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0" name="Google Shape;890;p81"/>
          <p:cNvSpPr txBox="1"/>
          <p:nvPr>
            <p:ph idx="8" type="title"/>
          </p:nvPr>
        </p:nvSpPr>
        <p:spPr>
          <a:xfrm>
            <a:off x="3563406" y="3696638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1" name="Google Shape;891;p81"/>
          <p:cNvSpPr txBox="1"/>
          <p:nvPr>
            <p:ph idx="9" type="subTitle"/>
          </p:nvPr>
        </p:nvSpPr>
        <p:spPr>
          <a:xfrm>
            <a:off x="3511056" y="4050175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2" name="Google Shape;892;p81"/>
          <p:cNvSpPr txBox="1"/>
          <p:nvPr>
            <p:ph idx="13" type="title"/>
          </p:nvPr>
        </p:nvSpPr>
        <p:spPr>
          <a:xfrm>
            <a:off x="6179744" y="3696638"/>
            <a:ext cx="201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3" name="Google Shape;893;p81"/>
          <p:cNvSpPr txBox="1"/>
          <p:nvPr>
            <p:ph idx="14" type="subTitle"/>
          </p:nvPr>
        </p:nvSpPr>
        <p:spPr>
          <a:xfrm>
            <a:off x="6127394" y="4050175"/>
            <a:ext cx="21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4" name="Google Shape;894;p81"/>
          <p:cNvSpPr txBox="1"/>
          <p:nvPr>
            <p:ph idx="15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895" name="Google Shape;895;p81"/>
          <p:cNvGrpSpPr/>
          <p:nvPr/>
        </p:nvGrpSpPr>
        <p:grpSpPr>
          <a:xfrm>
            <a:off x="8556875" y="66675"/>
            <a:ext cx="425100" cy="1796700"/>
            <a:chOff x="8556875" y="66675"/>
            <a:chExt cx="425100" cy="1796700"/>
          </a:xfrm>
        </p:grpSpPr>
        <p:sp>
          <p:nvSpPr>
            <p:cNvPr id="896" name="Google Shape;896;p81"/>
            <p:cNvSpPr/>
            <p:nvPr/>
          </p:nvSpPr>
          <p:spPr>
            <a:xfrm>
              <a:off x="8556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81"/>
            <p:cNvSpPr/>
            <p:nvPr/>
          </p:nvSpPr>
          <p:spPr>
            <a:xfrm>
              <a:off x="8556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898" name="Google Shape;898;p81"/>
            <p:cNvSpPr/>
            <p:nvPr/>
          </p:nvSpPr>
          <p:spPr>
            <a:xfrm>
              <a:off x="8556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" name="Google Shape;899;p81"/>
          <p:cNvGrpSpPr/>
          <p:nvPr/>
        </p:nvGrpSpPr>
        <p:grpSpPr>
          <a:xfrm>
            <a:off x="-571525" y="2783950"/>
            <a:ext cx="1180500" cy="1311223"/>
            <a:chOff x="-571525" y="2783950"/>
            <a:chExt cx="1180500" cy="1311223"/>
          </a:xfrm>
        </p:grpSpPr>
        <p:sp>
          <p:nvSpPr>
            <p:cNvPr id="900" name="Google Shape;900;p81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01" name="Google Shape;901;p81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02" name="Google Shape;902;p81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03" name="Google Shape;903;p81"/>
            <p:cNvSpPr/>
            <p:nvPr/>
          </p:nvSpPr>
          <p:spPr>
            <a:xfrm>
              <a:off x="-571525" y="398627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04" name="Google Shape;904;p81"/>
            <p:cNvSpPr/>
            <p:nvPr/>
          </p:nvSpPr>
          <p:spPr>
            <a:xfrm>
              <a:off x="-571525" y="27839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05" name="Google Shape;905;p81"/>
            <p:cNvSpPr/>
            <p:nvPr/>
          </p:nvSpPr>
          <p:spPr>
            <a:xfrm>
              <a:off x="-571525" y="302441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82"/>
          <p:cNvSpPr txBox="1"/>
          <p:nvPr>
            <p:ph type="ctrTitle"/>
          </p:nvPr>
        </p:nvSpPr>
        <p:spPr>
          <a:xfrm>
            <a:off x="903725" y="641925"/>
            <a:ext cx="31623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F5972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08" name="Google Shape;908;p82"/>
          <p:cNvSpPr txBox="1"/>
          <p:nvPr>
            <p:ph idx="1" type="subTitle"/>
          </p:nvPr>
        </p:nvSpPr>
        <p:spPr>
          <a:xfrm>
            <a:off x="903725" y="1723450"/>
            <a:ext cx="3162300" cy="1204500"/>
          </a:xfrm>
          <a:prstGeom prst="rect">
            <a:avLst/>
          </a:prstGeom>
          <a:solidFill>
            <a:srgbClr val="673B31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FAFAF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09" name="Google Shape;909;p82"/>
          <p:cNvSpPr txBox="1"/>
          <p:nvPr/>
        </p:nvSpPr>
        <p:spPr>
          <a:xfrm>
            <a:off x="903725" y="3098750"/>
            <a:ext cx="36279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CREDITS: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This presentation template was created by </a:t>
            </a:r>
            <a:r>
              <a:rPr b="1" lang="en" sz="1200" u="sng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,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including icons from </a:t>
            </a:r>
            <a:r>
              <a:rPr b="1" lang="en" sz="1200" u="sng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,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and</a:t>
            </a:r>
            <a:r>
              <a:rPr b="1"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</a:rPr>
              <a:t>infographics &amp; images by </a:t>
            </a:r>
            <a:r>
              <a:rPr b="1" lang="en" sz="1200" u="sng">
                <a:solidFill>
                  <a:srgbClr val="EDEDED"/>
                </a:solid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rgbClr val="EDEDE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83"/>
          <p:cNvSpPr/>
          <p:nvPr/>
        </p:nvSpPr>
        <p:spPr>
          <a:xfrm flipH="1">
            <a:off x="7137625" y="2926075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" name="Google Shape;912;p83"/>
          <p:cNvGrpSpPr/>
          <p:nvPr/>
        </p:nvGrpSpPr>
        <p:grpSpPr>
          <a:xfrm flipH="1">
            <a:off x="-225025" y="1660700"/>
            <a:ext cx="1180500" cy="1768423"/>
            <a:chOff x="8220625" y="1660700"/>
            <a:chExt cx="1180500" cy="1768423"/>
          </a:xfrm>
        </p:grpSpPr>
        <p:sp>
          <p:nvSpPr>
            <p:cNvPr id="913" name="Google Shape;913;p83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14" name="Google Shape;914;p83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15" name="Google Shape;915;p83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16" name="Google Shape;916;p83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17" name="Google Shape;917;p83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18" name="Google Shape;918;p83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19" name="Google Shape;919;p83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20" name="Google Shape;920;p83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921" name="Google Shape;921;p83"/>
          <p:cNvGrpSpPr/>
          <p:nvPr/>
        </p:nvGrpSpPr>
        <p:grpSpPr>
          <a:xfrm flipH="1">
            <a:off x="8195125" y="66675"/>
            <a:ext cx="425100" cy="1796700"/>
            <a:chOff x="555875" y="66675"/>
            <a:chExt cx="425100" cy="1796700"/>
          </a:xfrm>
        </p:grpSpPr>
        <p:sp>
          <p:nvSpPr>
            <p:cNvPr id="922" name="Google Shape;922;p83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83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924" name="Google Shape;924;p83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84"/>
          <p:cNvSpPr/>
          <p:nvPr/>
        </p:nvSpPr>
        <p:spPr>
          <a:xfrm flipH="1" rot="10800000">
            <a:off x="-606025" y="-1304925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7" name="Google Shape;927;p84"/>
          <p:cNvGrpSpPr/>
          <p:nvPr/>
        </p:nvGrpSpPr>
        <p:grpSpPr>
          <a:xfrm flipH="1" rot="10800000">
            <a:off x="8144425" y="760327"/>
            <a:ext cx="1180500" cy="1768423"/>
            <a:chOff x="8220625" y="1660700"/>
            <a:chExt cx="1180500" cy="1768423"/>
          </a:xfrm>
        </p:grpSpPr>
        <p:sp>
          <p:nvSpPr>
            <p:cNvPr id="928" name="Google Shape;928;p84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29" name="Google Shape;929;p84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30" name="Google Shape;930;p84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31" name="Google Shape;931;p84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32" name="Google Shape;932;p84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33" name="Google Shape;933;p84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34" name="Google Shape;934;p84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35" name="Google Shape;935;p84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936" name="Google Shape;936;p84"/>
          <p:cNvGrpSpPr/>
          <p:nvPr/>
        </p:nvGrpSpPr>
        <p:grpSpPr>
          <a:xfrm flipH="1" rot="10800000">
            <a:off x="479675" y="2326075"/>
            <a:ext cx="425100" cy="1796700"/>
            <a:chOff x="555875" y="66675"/>
            <a:chExt cx="425100" cy="1796700"/>
          </a:xfrm>
        </p:grpSpPr>
        <p:sp>
          <p:nvSpPr>
            <p:cNvPr id="937" name="Google Shape;937;p84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84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939" name="Google Shape;939;p84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85"/>
          <p:cNvSpPr/>
          <p:nvPr/>
        </p:nvSpPr>
        <p:spPr>
          <a:xfrm rot="10800000">
            <a:off x="7185250" y="-619125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2" name="Google Shape;942;p85"/>
          <p:cNvGrpSpPr/>
          <p:nvPr/>
        </p:nvGrpSpPr>
        <p:grpSpPr>
          <a:xfrm rot="10800000">
            <a:off x="-177400" y="1446127"/>
            <a:ext cx="1180500" cy="1768423"/>
            <a:chOff x="8220625" y="1660700"/>
            <a:chExt cx="1180500" cy="1768423"/>
          </a:xfrm>
        </p:grpSpPr>
        <p:sp>
          <p:nvSpPr>
            <p:cNvPr id="943" name="Google Shape;943;p85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44" name="Google Shape;944;p85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45" name="Google Shape;945;p85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46" name="Google Shape;946;p85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47" name="Google Shape;947;p85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48" name="Google Shape;948;p85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49" name="Google Shape;949;p85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50" name="Google Shape;950;p85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951" name="Google Shape;951;p85"/>
          <p:cNvGrpSpPr/>
          <p:nvPr/>
        </p:nvGrpSpPr>
        <p:grpSpPr>
          <a:xfrm rot="10800000">
            <a:off x="8242750" y="3011875"/>
            <a:ext cx="425100" cy="1796700"/>
            <a:chOff x="555875" y="66675"/>
            <a:chExt cx="425100" cy="1796700"/>
          </a:xfrm>
        </p:grpSpPr>
        <p:sp>
          <p:nvSpPr>
            <p:cNvPr id="952" name="Google Shape;952;p85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85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954" name="Google Shape;954;p85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4"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86"/>
          <p:cNvSpPr/>
          <p:nvPr/>
        </p:nvSpPr>
        <p:spPr>
          <a:xfrm>
            <a:off x="7252100" y="3488050"/>
            <a:ext cx="2568300" cy="256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7" name="Google Shape;957;p86"/>
          <p:cNvGrpSpPr/>
          <p:nvPr/>
        </p:nvGrpSpPr>
        <p:grpSpPr>
          <a:xfrm>
            <a:off x="8449225" y="136700"/>
            <a:ext cx="1180500" cy="1768423"/>
            <a:chOff x="8220625" y="1660700"/>
            <a:chExt cx="1180500" cy="1768423"/>
          </a:xfrm>
        </p:grpSpPr>
        <p:sp>
          <p:nvSpPr>
            <p:cNvPr id="958" name="Google Shape;958;p86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59" name="Google Shape;959;p86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60" name="Google Shape;960;p86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61" name="Google Shape;961;p86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62" name="Google Shape;962;p86"/>
            <p:cNvSpPr/>
            <p:nvPr/>
          </p:nvSpPr>
          <p:spPr>
            <a:xfrm>
              <a:off x="8220625" y="166070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63" name="Google Shape;963;p86"/>
            <p:cNvSpPr/>
            <p:nvPr/>
          </p:nvSpPr>
          <p:spPr>
            <a:xfrm>
              <a:off x="8220625" y="189777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64" name="Google Shape;964;p86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65" name="Google Shape;965;p86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966" name="Google Shape;966;p86"/>
          <p:cNvGrpSpPr/>
          <p:nvPr/>
        </p:nvGrpSpPr>
        <p:grpSpPr>
          <a:xfrm>
            <a:off x="289175" y="1495425"/>
            <a:ext cx="425100" cy="1796700"/>
            <a:chOff x="555875" y="66675"/>
            <a:chExt cx="425100" cy="1796700"/>
          </a:xfrm>
        </p:grpSpPr>
        <p:sp>
          <p:nvSpPr>
            <p:cNvPr id="967" name="Google Shape;967;p86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86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969" name="Google Shape;969;p86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88"/>
          <p:cNvSpPr txBox="1"/>
          <p:nvPr>
            <p:ph type="ctrTitle"/>
          </p:nvPr>
        </p:nvSpPr>
        <p:spPr>
          <a:xfrm>
            <a:off x="1132325" y="415575"/>
            <a:ext cx="7250400" cy="166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75" name="Google Shape;975;p88"/>
          <p:cNvSpPr txBox="1"/>
          <p:nvPr>
            <p:ph idx="1" type="subTitle"/>
          </p:nvPr>
        </p:nvSpPr>
        <p:spPr>
          <a:xfrm>
            <a:off x="4257675" y="4243825"/>
            <a:ext cx="4162500" cy="360300"/>
          </a:xfrm>
          <a:prstGeom prst="rect">
            <a:avLst/>
          </a:prstGeom>
          <a:solidFill>
            <a:srgbClr val="673B31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76" name="Google Shape;976;p88"/>
          <p:cNvSpPr/>
          <p:nvPr/>
        </p:nvSpPr>
        <p:spPr>
          <a:xfrm>
            <a:off x="-113750" y="3408454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977" name="Google Shape;977;p88"/>
          <p:cNvSpPr/>
          <p:nvPr/>
        </p:nvSpPr>
        <p:spPr>
          <a:xfrm>
            <a:off x="-113750" y="3648919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978" name="Google Shape;978;p88"/>
          <p:cNvSpPr/>
          <p:nvPr/>
        </p:nvSpPr>
        <p:spPr>
          <a:xfrm>
            <a:off x="-113750" y="3889384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979" name="Google Shape;979;p88"/>
          <p:cNvSpPr/>
          <p:nvPr/>
        </p:nvSpPr>
        <p:spPr>
          <a:xfrm>
            <a:off x="-113750" y="4129848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980" name="Google Shape;980;p88"/>
          <p:cNvSpPr/>
          <p:nvPr/>
        </p:nvSpPr>
        <p:spPr>
          <a:xfrm>
            <a:off x="-113750" y="2927525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  <p:sp>
        <p:nvSpPr>
          <p:cNvPr id="981" name="Google Shape;981;p88"/>
          <p:cNvSpPr/>
          <p:nvPr/>
        </p:nvSpPr>
        <p:spPr>
          <a:xfrm>
            <a:off x="-113750" y="3167990"/>
            <a:ext cx="1180500" cy="1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FBEB"/>
              </a:solidFill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89"/>
          <p:cNvSpPr txBox="1"/>
          <p:nvPr>
            <p:ph type="title"/>
          </p:nvPr>
        </p:nvSpPr>
        <p:spPr>
          <a:xfrm>
            <a:off x="722400" y="3292533"/>
            <a:ext cx="53370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4" name="Google Shape;984;p89"/>
          <p:cNvSpPr txBox="1"/>
          <p:nvPr>
            <p:ph hasCustomPrompt="1" idx="2" type="title"/>
          </p:nvPr>
        </p:nvSpPr>
        <p:spPr>
          <a:xfrm>
            <a:off x="7113675" y="539500"/>
            <a:ext cx="1324200" cy="1089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85" name="Google Shape;985;p89"/>
          <p:cNvSpPr txBox="1"/>
          <p:nvPr>
            <p:ph idx="1" type="subTitle"/>
          </p:nvPr>
        </p:nvSpPr>
        <p:spPr>
          <a:xfrm>
            <a:off x="722400" y="4025731"/>
            <a:ext cx="53370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86" name="Google Shape;986;p89"/>
          <p:cNvGrpSpPr/>
          <p:nvPr/>
        </p:nvGrpSpPr>
        <p:grpSpPr>
          <a:xfrm>
            <a:off x="8504550" y="627865"/>
            <a:ext cx="1180500" cy="830294"/>
            <a:chOff x="-94700" y="3548990"/>
            <a:chExt cx="1180500" cy="830294"/>
          </a:xfrm>
        </p:grpSpPr>
        <p:sp>
          <p:nvSpPr>
            <p:cNvPr id="987" name="Google Shape;987;p89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88" name="Google Shape;988;p89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89" name="Google Shape;989;p89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990" name="Google Shape;990;p89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90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993" name="Google Shape;993;p90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994" name="Google Shape;994;p90"/>
          <p:cNvSpPr/>
          <p:nvPr/>
        </p:nvSpPr>
        <p:spPr>
          <a:xfrm>
            <a:off x="7865100" y="3919900"/>
            <a:ext cx="2123100" cy="2123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" name="Google Shape;995;p90"/>
          <p:cNvGrpSpPr/>
          <p:nvPr/>
        </p:nvGrpSpPr>
        <p:grpSpPr>
          <a:xfrm>
            <a:off x="162575" y="2718150"/>
            <a:ext cx="425100" cy="1796700"/>
            <a:chOff x="8175875" y="66675"/>
            <a:chExt cx="425100" cy="1796700"/>
          </a:xfrm>
        </p:grpSpPr>
        <p:sp>
          <p:nvSpPr>
            <p:cNvPr id="996" name="Google Shape;996;p90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90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8" name="Google Shape;998;p90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" name="Google Shape;999;p90"/>
          <p:cNvGrpSpPr/>
          <p:nvPr/>
        </p:nvGrpSpPr>
        <p:grpSpPr>
          <a:xfrm>
            <a:off x="8336400" y="-186288"/>
            <a:ext cx="1180500" cy="1070759"/>
            <a:chOff x="8336400" y="-186288"/>
            <a:chExt cx="1180500" cy="1070759"/>
          </a:xfrm>
        </p:grpSpPr>
        <p:sp>
          <p:nvSpPr>
            <p:cNvPr id="1000" name="Google Shape;1000;p90"/>
            <p:cNvSpPr/>
            <p:nvPr/>
          </p:nvSpPr>
          <p:spPr>
            <a:xfrm flipH="1">
              <a:off x="8336400" y="5417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01" name="Google Shape;1001;p90"/>
            <p:cNvSpPr/>
            <p:nvPr/>
          </p:nvSpPr>
          <p:spPr>
            <a:xfrm flipH="1">
              <a:off x="8336400" y="29464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02" name="Google Shape;1002;p90"/>
            <p:cNvSpPr/>
            <p:nvPr/>
          </p:nvSpPr>
          <p:spPr>
            <a:xfrm flipH="1">
              <a:off x="8336400" y="53510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03" name="Google Shape;1003;p90"/>
            <p:cNvSpPr/>
            <p:nvPr/>
          </p:nvSpPr>
          <p:spPr>
            <a:xfrm flipH="1">
              <a:off x="8336400" y="77557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04" name="Google Shape;1004;p90"/>
            <p:cNvSpPr/>
            <p:nvPr/>
          </p:nvSpPr>
          <p:spPr>
            <a:xfrm flipH="1">
              <a:off x="8336400" y="-186288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91"/>
          <p:cNvSpPr txBox="1"/>
          <p:nvPr>
            <p:ph idx="1" type="subTitle"/>
          </p:nvPr>
        </p:nvSpPr>
        <p:spPr>
          <a:xfrm>
            <a:off x="1555138" y="2858995"/>
            <a:ext cx="25653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2027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007" name="Google Shape;1007;p91"/>
          <p:cNvSpPr txBox="1"/>
          <p:nvPr>
            <p:ph idx="2" type="subTitle"/>
          </p:nvPr>
        </p:nvSpPr>
        <p:spPr>
          <a:xfrm>
            <a:off x="1555138" y="3285750"/>
            <a:ext cx="25653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8" name="Google Shape;1008;p91"/>
          <p:cNvSpPr txBox="1"/>
          <p:nvPr>
            <p:ph idx="3" type="subTitle"/>
          </p:nvPr>
        </p:nvSpPr>
        <p:spPr>
          <a:xfrm>
            <a:off x="5023588" y="2858995"/>
            <a:ext cx="25653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2027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b="1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009" name="Google Shape;1009;p91"/>
          <p:cNvSpPr txBox="1"/>
          <p:nvPr>
            <p:ph idx="4" type="subTitle"/>
          </p:nvPr>
        </p:nvSpPr>
        <p:spPr>
          <a:xfrm>
            <a:off x="5023588" y="3285750"/>
            <a:ext cx="25653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0" name="Google Shape;1010;p91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1011" name="Google Shape;1011;p91"/>
          <p:cNvSpPr/>
          <p:nvPr/>
        </p:nvSpPr>
        <p:spPr>
          <a:xfrm flipH="1">
            <a:off x="-585875" y="-743150"/>
            <a:ext cx="2565300" cy="2565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2" name="Google Shape;1012;p91"/>
          <p:cNvGrpSpPr/>
          <p:nvPr/>
        </p:nvGrpSpPr>
        <p:grpSpPr>
          <a:xfrm>
            <a:off x="179433" y="3190875"/>
            <a:ext cx="425100" cy="1796700"/>
            <a:chOff x="484233" y="3190875"/>
            <a:chExt cx="425100" cy="1796700"/>
          </a:xfrm>
        </p:grpSpPr>
        <p:sp>
          <p:nvSpPr>
            <p:cNvPr id="1013" name="Google Shape;1013;p91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91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015" name="Google Shape;1015;p91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" name="Google Shape;1016;p91"/>
          <p:cNvGrpSpPr/>
          <p:nvPr/>
        </p:nvGrpSpPr>
        <p:grpSpPr>
          <a:xfrm>
            <a:off x="8287100" y="2744123"/>
            <a:ext cx="1180500" cy="1311223"/>
            <a:chOff x="8287100" y="2744123"/>
            <a:chExt cx="1180500" cy="1311223"/>
          </a:xfrm>
        </p:grpSpPr>
        <p:sp>
          <p:nvSpPr>
            <p:cNvPr id="1017" name="Google Shape;1017;p91"/>
            <p:cNvSpPr/>
            <p:nvPr/>
          </p:nvSpPr>
          <p:spPr>
            <a:xfrm flipH="1">
              <a:off x="8287100" y="3225052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18" name="Google Shape;1018;p91"/>
            <p:cNvSpPr/>
            <p:nvPr/>
          </p:nvSpPr>
          <p:spPr>
            <a:xfrm flipH="1">
              <a:off x="8287100" y="346551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19" name="Google Shape;1019;p91"/>
            <p:cNvSpPr/>
            <p:nvPr/>
          </p:nvSpPr>
          <p:spPr>
            <a:xfrm flipH="1">
              <a:off x="8287100" y="370598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20" name="Google Shape;1020;p91"/>
            <p:cNvSpPr/>
            <p:nvPr/>
          </p:nvSpPr>
          <p:spPr>
            <a:xfrm flipH="1">
              <a:off x="8287100" y="394644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21" name="Google Shape;1021;p91"/>
            <p:cNvSpPr/>
            <p:nvPr/>
          </p:nvSpPr>
          <p:spPr>
            <a:xfrm flipH="1">
              <a:off x="8287100" y="27441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22" name="Google Shape;1022;p91"/>
            <p:cNvSpPr/>
            <p:nvPr/>
          </p:nvSpPr>
          <p:spPr>
            <a:xfrm flipH="1">
              <a:off x="8287100" y="298458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92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sp>
        <p:nvSpPr>
          <p:cNvPr id="1025" name="Google Shape;1025;p92"/>
          <p:cNvSpPr/>
          <p:nvPr/>
        </p:nvSpPr>
        <p:spPr>
          <a:xfrm flipH="1">
            <a:off x="8110475" y="4087125"/>
            <a:ext cx="1994400" cy="1994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" name="Google Shape;1026;p92"/>
          <p:cNvGrpSpPr/>
          <p:nvPr/>
        </p:nvGrpSpPr>
        <p:grpSpPr>
          <a:xfrm>
            <a:off x="179433" y="2657475"/>
            <a:ext cx="425100" cy="1796700"/>
            <a:chOff x="484233" y="3190875"/>
            <a:chExt cx="425100" cy="1796700"/>
          </a:xfrm>
        </p:grpSpPr>
        <p:sp>
          <p:nvSpPr>
            <p:cNvPr id="1027" name="Google Shape;1027;p92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92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029" name="Google Shape;1029;p92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" name="Google Shape;1030;p92"/>
          <p:cNvGrpSpPr/>
          <p:nvPr/>
        </p:nvGrpSpPr>
        <p:grpSpPr>
          <a:xfrm>
            <a:off x="8526000" y="1328104"/>
            <a:ext cx="1180500" cy="589829"/>
            <a:chOff x="8287100" y="3465517"/>
            <a:chExt cx="1180500" cy="589829"/>
          </a:xfrm>
        </p:grpSpPr>
        <p:sp>
          <p:nvSpPr>
            <p:cNvPr id="1031" name="Google Shape;1031;p92"/>
            <p:cNvSpPr/>
            <p:nvPr/>
          </p:nvSpPr>
          <p:spPr>
            <a:xfrm flipH="1">
              <a:off x="8287100" y="3465517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32" name="Google Shape;1032;p92"/>
            <p:cNvSpPr/>
            <p:nvPr/>
          </p:nvSpPr>
          <p:spPr>
            <a:xfrm flipH="1">
              <a:off x="8287100" y="3705981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33" name="Google Shape;1033;p92"/>
            <p:cNvSpPr/>
            <p:nvPr/>
          </p:nvSpPr>
          <p:spPr>
            <a:xfrm flipH="1">
              <a:off x="8287100" y="3946446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93"/>
          <p:cNvSpPr txBox="1"/>
          <p:nvPr>
            <p:ph idx="1" type="body"/>
          </p:nvPr>
        </p:nvSpPr>
        <p:spPr>
          <a:xfrm>
            <a:off x="4664075" y="1433375"/>
            <a:ext cx="3575100" cy="29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425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6" name="Google Shape;1036;p93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037" name="Google Shape;1037;p93"/>
          <p:cNvGrpSpPr/>
          <p:nvPr/>
        </p:nvGrpSpPr>
        <p:grpSpPr>
          <a:xfrm>
            <a:off x="8544475" y="3133525"/>
            <a:ext cx="1180500" cy="1311223"/>
            <a:chOff x="-94700" y="3308525"/>
            <a:chExt cx="1180500" cy="1311223"/>
          </a:xfrm>
        </p:grpSpPr>
        <p:sp>
          <p:nvSpPr>
            <p:cNvPr id="1038" name="Google Shape;1038;p93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39" name="Google Shape;1039;p93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40" name="Google Shape;1040;p93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41" name="Google Shape;1041;p93"/>
            <p:cNvSpPr/>
            <p:nvPr/>
          </p:nvSpPr>
          <p:spPr>
            <a:xfrm>
              <a:off x="-94700" y="4510848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42" name="Google Shape;1042;p93"/>
            <p:cNvSpPr/>
            <p:nvPr/>
          </p:nvSpPr>
          <p:spPr>
            <a:xfrm>
              <a:off x="-94700" y="330852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43" name="Google Shape;1043;p93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94"/>
          <p:cNvSpPr txBox="1"/>
          <p:nvPr>
            <p:ph type="title"/>
          </p:nvPr>
        </p:nvSpPr>
        <p:spPr>
          <a:xfrm>
            <a:off x="713225" y="768100"/>
            <a:ext cx="6144900" cy="29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95"/>
          <p:cNvSpPr txBox="1"/>
          <p:nvPr>
            <p:ph type="title"/>
          </p:nvPr>
        </p:nvSpPr>
        <p:spPr>
          <a:xfrm>
            <a:off x="4828025" y="1166256"/>
            <a:ext cx="3106200" cy="17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8" name="Google Shape;1048;p95"/>
          <p:cNvSpPr txBox="1"/>
          <p:nvPr>
            <p:ph idx="1" type="subTitle"/>
          </p:nvPr>
        </p:nvSpPr>
        <p:spPr>
          <a:xfrm>
            <a:off x="4837500" y="3076644"/>
            <a:ext cx="3277800" cy="9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049" name="Google Shape;1049;p95"/>
          <p:cNvGrpSpPr/>
          <p:nvPr/>
        </p:nvGrpSpPr>
        <p:grpSpPr>
          <a:xfrm>
            <a:off x="8551908" y="3207300"/>
            <a:ext cx="425100" cy="1796700"/>
            <a:chOff x="484233" y="3190875"/>
            <a:chExt cx="425100" cy="1796700"/>
          </a:xfrm>
        </p:grpSpPr>
        <p:sp>
          <p:nvSpPr>
            <p:cNvPr id="1050" name="Google Shape;1050;p95"/>
            <p:cNvSpPr/>
            <p:nvPr/>
          </p:nvSpPr>
          <p:spPr>
            <a:xfrm flipH="1" rot="10800000">
              <a:off x="484233" y="45624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95"/>
            <p:cNvSpPr/>
            <p:nvPr/>
          </p:nvSpPr>
          <p:spPr>
            <a:xfrm flipH="1" rot="10800000">
              <a:off x="484233" y="38766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052" name="Google Shape;1052;p95"/>
            <p:cNvSpPr/>
            <p:nvPr/>
          </p:nvSpPr>
          <p:spPr>
            <a:xfrm flipH="1" rot="10800000">
              <a:off x="484233" y="31908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96"/>
          <p:cNvSpPr txBox="1"/>
          <p:nvPr>
            <p:ph type="title"/>
          </p:nvPr>
        </p:nvSpPr>
        <p:spPr>
          <a:xfrm>
            <a:off x="0" y="4038600"/>
            <a:ext cx="9144000" cy="762000"/>
          </a:xfrm>
          <a:prstGeom prst="rect">
            <a:avLst/>
          </a:prstGeom>
          <a:solidFill>
            <a:srgbClr val="673B3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97"/>
          <p:cNvSpPr txBox="1"/>
          <p:nvPr>
            <p:ph hasCustomPrompt="1" type="title"/>
          </p:nvPr>
        </p:nvSpPr>
        <p:spPr>
          <a:xfrm>
            <a:off x="713225" y="1379588"/>
            <a:ext cx="7707000" cy="164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7" name="Google Shape;1057;p97"/>
          <p:cNvSpPr txBox="1"/>
          <p:nvPr>
            <p:ph idx="1" type="subTitle"/>
          </p:nvPr>
        </p:nvSpPr>
        <p:spPr>
          <a:xfrm>
            <a:off x="3819525" y="3117425"/>
            <a:ext cx="41385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58" name="Google Shape;1058;p97"/>
          <p:cNvSpPr/>
          <p:nvPr/>
        </p:nvSpPr>
        <p:spPr>
          <a:xfrm flipH="1">
            <a:off x="-480925" y="3258725"/>
            <a:ext cx="3988500" cy="3988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" name="Google Shape;1059;p97"/>
          <p:cNvGrpSpPr/>
          <p:nvPr/>
        </p:nvGrpSpPr>
        <p:grpSpPr>
          <a:xfrm flipH="1">
            <a:off x="8189650" y="3147725"/>
            <a:ext cx="1180500" cy="1294274"/>
            <a:chOff x="8220625" y="2134850"/>
            <a:chExt cx="1180500" cy="1294274"/>
          </a:xfrm>
        </p:grpSpPr>
        <p:sp>
          <p:nvSpPr>
            <p:cNvPr id="1060" name="Google Shape;1060;p97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61" name="Google Shape;1061;p97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62" name="Google Shape;1062;p97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63" name="Google Shape;1063;p97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64" name="Google Shape;1064;p97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065" name="Google Shape;1065;p97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066" name="Google Shape;1066;p97"/>
          <p:cNvGrpSpPr/>
          <p:nvPr/>
        </p:nvGrpSpPr>
        <p:grpSpPr>
          <a:xfrm flipH="1">
            <a:off x="141075" y="66675"/>
            <a:ext cx="425100" cy="1796700"/>
            <a:chOff x="555875" y="66675"/>
            <a:chExt cx="425100" cy="1796700"/>
          </a:xfrm>
        </p:grpSpPr>
        <p:sp>
          <p:nvSpPr>
            <p:cNvPr id="1067" name="Google Shape;1067;p97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97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069" name="Google Shape;1069;p97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0" name="Google Shape;1070;p97"/>
          <p:cNvSpPr/>
          <p:nvPr/>
        </p:nvSpPr>
        <p:spPr>
          <a:xfrm flipH="1">
            <a:off x="5430325" y="-1806625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3"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99"/>
          <p:cNvSpPr txBox="1"/>
          <p:nvPr>
            <p:ph type="ctrTitle"/>
          </p:nvPr>
        </p:nvSpPr>
        <p:spPr>
          <a:xfrm>
            <a:off x="4094575" y="4100177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4" name="Google Shape;1074;p99"/>
          <p:cNvSpPr txBox="1"/>
          <p:nvPr>
            <p:ph idx="1" type="subTitle"/>
          </p:nvPr>
        </p:nvSpPr>
        <p:spPr>
          <a:xfrm>
            <a:off x="4094575" y="4278655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5" name="Google Shape;1075;p99"/>
          <p:cNvSpPr txBox="1"/>
          <p:nvPr>
            <p:ph idx="2" type="ctrTitle"/>
          </p:nvPr>
        </p:nvSpPr>
        <p:spPr>
          <a:xfrm>
            <a:off x="4094575" y="3388127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6" name="Google Shape;1076;p99"/>
          <p:cNvSpPr txBox="1"/>
          <p:nvPr>
            <p:ph idx="3" type="subTitle"/>
          </p:nvPr>
        </p:nvSpPr>
        <p:spPr>
          <a:xfrm>
            <a:off x="4094575" y="3566604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7" name="Google Shape;1077;p99"/>
          <p:cNvSpPr txBox="1"/>
          <p:nvPr>
            <p:ph idx="4" type="ctrTitle"/>
          </p:nvPr>
        </p:nvSpPr>
        <p:spPr>
          <a:xfrm>
            <a:off x="4094575" y="2676076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8" name="Google Shape;1078;p99"/>
          <p:cNvSpPr txBox="1"/>
          <p:nvPr>
            <p:ph idx="5" type="subTitle"/>
          </p:nvPr>
        </p:nvSpPr>
        <p:spPr>
          <a:xfrm>
            <a:off x="4094575" y="2854554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9" name="Google Shape;1079;p99"/>
          <p:cNvSpPr txBox="1"/>
          <p:nvPr>
            <p:ph idx="6" type="ctrTitle"/>
          </p:nvPr>
        </p:nvSpPr>
        <p:spPr>
          <a:xfrm>
            <a:off x="4094575" y="1964026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0" name="Google Shape;1080;p99"/>
          <p:cNvSpPr txBox="1"/>
          <p:nvPr>
            <p:ph idx="7" type="subTitle"/>
          </p:nvPr>
        </p:nvSpPr>
        <p:spPr>
          <a:xfrm>
            <a:off x="4094575" y="2142503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1" name="Google Shape;1081;p99"/>
          <p:cNvSpPr txBox="1"/>
          <p:nvPr>
            <p:ph idx="8" type="ctrTitle"/>
          </p:nvPr>
        </p:nvSpPr>
        <p:spPr>
          <a:xfrm>
            <a:off x="4094575" y="1251975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2" name="Google Shape;1082;p99"/>
          <p:cNvSpPr txBox="1"/>
          <p:nvPr>
            <p:ph idx="9" type="subTitle"/>
          </p:nvPr>
        </p:nvSpPr>
        <p:spPr>
          <a:xfrm>
            <a:off x="4094575" y="1430453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3" name="Google Shape;1083;p99"/>
          <p:cNvSpPr txBox="1"/>
          <p:nvPr>
            <p:ph idx="13" type="ctrTitle"/>
          </p:nvPr>
        </p:nvSpPr>
        <p:spPr>
          <a:xfrm>
            <a:off x="4094575" y="539925"/>
            <a:ext cx="4086300" cy="28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4" name="Google Shape;1084;p99"/>
          <p:cNvSpPr txBox="1"/>
          <p:nvPr>
            <p:ph idx="14" type="subTitle"/>
          </p:nvPr>
        </p:nvSpPr>
        <p:spPr>
          <a:xfrm>
            <a:off x="4094575" y="718402"/>
            <a:ext cx="4086300" cy="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5" name="Google Shape;1085;p99"/>
          <p:cNvSpPr txBox="1"/>
          <p:nvPr>
            <p:ph hasCustomPrompt="1" idx="15" type="title"/>
          </p:nvPr>
        </p:nvSpPr>
        <p:spPr>
          <a:xfrm>
            <a:off x="3259098" y="620881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86" name="Google Shape;1086;p99"/>
          <p:cNvSpPr txBox="1"/>
          <p:nvPr>
            <p:ph hasCustomPrompt="1" idx="16" type="title"/>
          </p:nvPr>
        </p:nvSpPr>
        <p:spPr>
          <a:xfrm>
            <a:off x="3259098" y="1338387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87" name="Google Shape;1087;p99"/>
          <p:cNvSpPr txBox="1"/>
          <p:nvPr>
            <p:ph hasCustomPrompt="1" idx="17" type="title"/>
          </p:nvPr>
        </p:nvSpPr>
        <p:spPr>
          <a:xfrm>
            <a:off x="3259098" y="2055892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88" name="Google Shape;1088;p99"/>
          <p:cNvSpPr txBox="1"/>
          <p:nvPr>
            <p:ph hasCustomPrompt="1" idx="18" type="title"/>
          </p:nvPr>
        </p:nvSpPr>
        <p:spPr>
          <a:xfrm>
            <a:off x="3259098" y="2773397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89" name="Google Shape;1089;p99"/>
          <p:cNvSpPr txBox="1"/>
          <p:nvPr>
            <p:ph hasCustomPrompt="1" idx="19" type="title"/>
          </p:nvPr>
        </p:nvSpPr>
        <p:spPr>
          <a:xfrm>
            <a:off x="3259098" y="3490903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0" name="Google Shape;1090;p99"/>
          <p:cNvSpPr txBox="1"/>
          <p:nvPr>
            <p:ph hasCustomPrompt="1" idx="20" type="title"/>
          </p:nvPr>
        </p:nvSpPr>
        <p:spPr>
          <a:xfrm>
            <a:off x="3259098" y="4208408"/>
            <a:ext cx="1013100" cy="32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1" name="Google Shape;1091;p99"/>
          <p:cNvSpPr/>
          <p:nvPr/>
        </p:nvSpPr>
        <p:spPr>
          <a:xfrm>
            <a:off x="7877075" y="-1003729"/>
            <a:ext cx="2190600" cy="21906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2" name="Google Shape;1092;p99"/>
          <p:cNvGrpSpPr/>
          <p:nvPr/>
        </p:nvGrpSpPr>
        <p:grpSpPr>
          <a:xfrm rot="10800000">
            <a:off x="8404475" y="2857500"/>
            <a:ext cx="425100" cy="1796700"/>
            <a:chOff x="8175875" y="66675"/>
            <a:chExt cx="425100" cy="1796700"/>
          </a:xfrm>
        </p:grpSpPr>
        <p:sp>
          <p:nvSpPr>
            <p:cNvPr id="1093" name="Google Shape;1093;p99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99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5" name="Google Shape;1095;p99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6"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00"/>
          <p:cNvSpPr txBox="1"/>
          <p:nvPr>
            <p:ph type="title"/>
          </p:nvPr>
        </p:nvSpPr>
        <p:spPr>
          <a:xfrm>
            <a:off x="3571050" y="3371694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98" name="Google Shape;1098;p100"/>
          <p:cNvSpPr txBox="1"/>
          <p:nvPr>
            <p:ph idx="1" type="subTitle"/>
          </p:nvPr>
        </p:nvSpPr>
        <p:spPr>
          <a:xfrm>
            <a:off x="876825" y="1239906"/>
            <a:ext cx="7257900" cy="167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099" name="Google Shape;1099;p100"/>
          <p:cNvGrpSpPr/>
          <p:nvPr/>
        </p:nvGrpSpPr>
        <p:grpSpPr>
          <a:xfrm>
            <a:off x="8175875" y="66675"/>
            <a:ext cx="425100" cy="1796700"/>
            <a:chOff x="8175875" y="66675"/>
            <a:chExt cx="425100" cy="1796700"/>
          </a:xfrm>
        </p:grpSpPr>
        <p:sp>
          <p:nvSpPr>
            <p:cNvPr id="1100" name="Google Shape;1100;p100"/>
            <p:cNvSpPr/>
            <p:nvPr/>
          </p:nvSpPr>
          <p:spPr>
            <a:xfrm>
              <a:off x="8175875" y="66675"/>
              <a:ext cx="425100" cy="425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00"/>
            <p:cNvSpPr/>
            <p:nvPr/>
          </p:nvSpPr>
          <p:spPr>
            <a:xfrm>
              <a:off x="817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2" name="Google Shape;1102;p100"/>
            <p:cNvSpPr/>
            <p:nvPr/>
          </p:nvSpPr>
          <p:spPr>
            <a:xfrm>
              <a:off x="8175875" y="1438275"/>
              <a:ext cx="425100" cy="42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3" name="Google Shape;1103;p100"/>
          <p:cNvSpPr/>
          <p:nvPr/>
        </p:nvSpPr>
        <p:spPr>
          <a:xfrm>
            <a:off x="-647700" y="-805275"/>
            <a:ext cx="1885800" cy="1885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" name="Google Shape;1104;p100"/>
          <p:cNvGrpSpPr/>
          <p:nvPr/>
        </p:nvGrpSpPr>
        <p:grpSpPr>
          <a:xfrm>
            <a:off x="-94700" y="3308525"/>
            <a:ext cx="1180500" cy="1311223"/>
            <a:chOff x="-94700" y="3308525"/>
            <a:chExt cx="1180500" cy="1311223"/>
          </a:xfrm>
        </p:grpSpPr>
        <p:sp>
          <p:nvSpPr>
            <p:cNvPr id="1105" name="Google Shape;1105;p100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06" name="Google Shape;1106;p100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07" name="Google Shape;1107;p100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08" name="Google Shape;1108;p100"/>
            <p:cNvSpPr/>
            <p:nvPr/>
          </p:nvSpPr>
          <p:spPr>
            <a:xfrm>
              <a:off x="-94700" y="4510848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09" name="Google Shape;1109;p100"/>
            <p:cNvSpPr/>
            <p:nvPr/>
          </p:nvSpPr>
          <p:spPr>
            <a:xfrm>
              <a:off x="-94700" y="3308525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10" name="Google Shape;1110;p100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"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01"/>
          <p:cNvSpPr txBox="1"/>
          <p:nvPr>
            <p:ph hasCustomPrompt="1" type="title"/>
          </p:nvPr>
        </p:nvSpPr>
        <p:spPr>
          <a:xfrm>
            <a:off x="2533050" y="692850"/>
            <a:ext cx="4077900" cy="7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13" name="Google Shape;1113;p101"/>
          <p:cNvSpPr txBox="1"/>
          <p:nvPr>
            <p:ph idx="1" type="subTitle"/>
          </p:nvPr>
        </p:nvSpPr>
        <p:spPr>
          <a:xfrm>
            <a:off x="2533050" y="1359921"/>
            <a:ext cx="4077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4" name="Google Shape;1114;p101"/>
          <p:cNvSpPr txBox="1"/>
          <p:nvPr>
            <p:ph hasCustomPrompt="1" idx="2" type="title"/>
          </p:nvPr>
        </p:nvSpPr>
        <p:spPr>
          <a:xfrm>
            <a:off x="2533050" y="2035813"/>
            <a:ext cx="4077900" cy="7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15" name="Google Shape;1115;p101"/>
          <p:cNvSpPr txBox="1"/>
          <p:nvPr>
            <p:ph idx="3" type="subTitle"/>
          </p:nvPr>
        </p:nvSpPr>
        <p:spPr>
          <a:xfrm>
            <a:off x="2533050" y="2703200"/>
            <a:ext cx="4077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6" name="Google Shape;1116;p101"/>
          <p:cNvSpPr txBox="1"/>
          <p:nvPr>
            <p:ph hasCustomPrompt="1" idx="4" type="title"/>
          </p:nvPr>
        </p:nvSpPr>
        <p:spPr>
          <a:xfrm>
            <a:off x="2533050" y="3378775"/>
            <a:ext cx="4077900" cy="7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17" name="Google Shape;1117;p101"/>
          <p:cNvSpPr txBox="1"/>
          <p:nvPr>
            <p:ph idx="5" type="subTitle"/>
          </p:nvPr>
        </p:nvSpPr>
        <p:spPr>
          <a:xfrm>
            <a:off x="2533050" y="4046480"/>
            <a:ext cx="4077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8" name="Google Shape;1118;p101"/>
          <p:cNvSpPr/>
          <p:nvPr/>
        </p:nvSpPr>
        <p:spPr>
          <a:xfrm rot="10800000">
            <a:off x="-1281025" y="-2044750"/>
            <a:ext cx="3988500" cy="3988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9" name="Google Shape;1119;p101"/>
          <p:cNvGrpSpPr/>
          <p:nvPr/>
        </p:nvGrpSpPr>
        <p:grpSpPr>
          <a:xfrm rot="10800000">
            <a:off x="8037250" y="760477"/>
            <a:ext cx="1180500" cy="1294274"/>
            <a:chOff x="8220625" y="2134850"/>
            <a:chExt cx="1180500" cy="1294274"/>
          </a:xfrm>
        </p:grpSpPr>
        <p:sp>
          <p:nvSpPr>
            <p:cNvPr id="1120" name="Google Shape;1120;p101"/>
            <p:cNvSpPr/>
            <p:nvPr/>
          </p:nvSpPr>
          <p:spPr>
            <a:xfrm>
              <a:off x="8220625" y="213485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21" name="Google Shape;1121;p101"/>
            <p:cNvSpPr/>
            <p:nvPr/>
          </p:nvSpPr>
          <p:spPr>
            <a:xfrm>
              <a:off x="8220625" y="237192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22" name="Google Shape;1122;p101"/>
            <p:cNvSpPr/>
            <p:nvPr/>
          </p:nvSpPr>
          <p:spPr>
            <a:xfrm>
              <a:off x="8220625" y="260899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23" name="Google Shape;1123;p101"/>
            <p:cNvSpPr/>
            <p:nvPr/>
          </p:nvSpPr>
          <p:spPr>
            <a:xfrm>
              <a:off x="8220625" y="284607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24" name="Google Shape;1124;p101"/>
            <p:cNvSpPr/>
            <p:nvPr/>
          </p:nvSpPr>
          <p:spPr>
            <a:xfrm>
              <a:off x="8220625" y="308314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25" name="Google Shape;1125;p101"/>
            <p:cNvSpPr/>
            <p:nvPr/>
          </p:nvSpPr>
          <p:spPr>
            <a:xfrm>
              <a:off x="8220625" y="332022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grpSp>
        <p:nvGrpSpPr>
          <p:cNvPr id="1126" name="Google Shape;1126;p101"/>
          <p:cNvGrpSpPr/>
          <p:nvPr/>
        </p:nvGrpSpPr>
        <p:grpSpPr>
          <a:xfrm rot="10800000">
            <a:off x="141075" y="2815225"/>
            <a:ext cx="425100" cy="1796700"/>
            <a:chOff x="555875" y="66675"/>
            <a:chExt cx="425100" cy="1796700"/>
          </a:xfrm>
        </p:grpSpPr>
        <p:sp>
          <p:nvSpPr>
            <p:cNvPr id="1127" name="Google Shape;1127;p101"/>
            <p:cNvSpPr/>
            <p:nvPr/>
          </p:nvSpPr>
          <p:spPr>
            <a:xfrm>
              <a:off x="555875" y="66675"/>
              <a:ext cx="425100" cy="425100"/>
            </a:xfrm>
            <a:prstGeom prst="ellipse">
              <a:avLst/>
            </a:prstGeom>
            <a:solidFill>
              <a:srgbClr val="FDF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01"/>
            <p:cNvSpPr/>
            <p:nvPr/>
          </p:nvSpPr>
          <p:spPr>
            <a:xfrm>
              <a:off x="555875" y="752475"/>
              <a:ext cx="425100" cy="425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59726"/>
                </a:solidFill>
              </a:endParaRPr>
            </a:p>
          </p:txBody>
        </p:sp>
        <p:sp>
          <p:nvSpPr>
            <p:cNvPr id="1129" name="Google Shape;1129;p101"/>
            <p:cNvSpPr/>
            <p:nvPr/>
          </p:nvSpPr>
          <p:spPr>
            <a:xfrm>
              <a:off x="555875" y="1438275"/>
              <a:ext cx="425100" cy="425100"/>
            </a:xfrm>
            <a:prstGeom prst="ellipse">
              <a:avLst/>
            </a:prstGeom>
            <a:solidFill>
              <a:srgbClr val="6271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0" name="Google Shape;1130;p101"/>
          <p:cNvSpPr/>
          <p:nvPr/>
        </p:nvSpPr>
        <p:spPr>
          <a:xfrm rot="10800000">
            <a:off x="7116250" y="3378775"/>
            <a:ext cx="3089400" cy="3089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2"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102"/>
          <p:cNvSpPr txBox="1"/>
          <p:nvPr>
            <p:ph type="title"/>
          </p:nvPr>
        </p:nvSpPr>
        <p:spPr>
          <a:xfrm>
            <a:off x="732075" y="187757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33" name="Google Shape;1133;p102"/>
          <p:cNvSpPr txBox="1"/>
          <p:nvPr>
            <p:ph idx="1" type="subTitle"/>
          </p:nvPr>
        </p:nvSpPr>
        <p:spPr>
          <a:xfrm>
            <a:off x="732074" y="2182170"/>
            <a:ext cx="21636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34" name="Google Shape;1134;p102"/>
          <p:cNvSpPr txBox="1"/>
          <p:nvPr>
            <p:ph idx="2" type="title"/>
          </p:nvPr>
        </p:nvSpPr>
        <p:spPr>
          <a:xfrm>
            <a:off x="6244574" y="187757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35" name="Google Shape;1135;p102"/>
          <p:cNvSpPr txBox="1"/>
          <p:nvPr>
            <p:ph idx="3" type="subTitle"/>
          </p:nvPr>
        </p:nvSpPr>
        <p:spPr>
          <a:xfrm>
            <a:off x="6244572" y="2182170"/>
            <a:ext cx="21672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36" name="Google Shape;1136;p102"/>
          <p:cNvSpPr txBox="1"/>
          <p:nvPr>
            <p:ph idx="4" type="title"/>
          </p:nvPr>
        </p:nvSpPr>
        <p:spPr>
          <a:xfrm>
            <a:off x="732075" y="355982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37" name="Google Shape;1137;p102"/>
          <p:cNvSpPr txBox="1"/>
          <p:nvPr>
            <p:ph idx="5" type="subTitle"/>
          </p:nvPr>
        </p:nvSpPr>
        <p:spPr>
          <a:xfrm>
            <a:off x="732074" y="3863824"/>
            <a:ext cx="21636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38" name="Google Shape;1138;p102"/>
          <p:cNvSpPr txBox="1"/>
          <p:nvPr>
            <p:ph idx="6" type="title"/>
          </p:nvPr>
        </p:nvSpPr>
        <p:spPr>
          <a:xfrm>
            <a:off x="6244574" y="3559825"/>
            <a:ext cx="2167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i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aven Pro"/>
              <a:buNone/>
              <a:defRPr sz="18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39" name="Google Shape;1139;p102"/>
          <p:cNvSpPr txBox="1"/>
          <p:nvPr>
            <p:ph idx="7" type="subTitle"/>
          </p:nvPr>
        </p:nvSpPr>
        <p:spPr>
          <a:xfrm>
            <a:off x="6244572" y="3863824"/>
            <a:ext cx="2167200" cy="594600"/>
          </a:xfrm>
          <a:prstGeom prst="rect">
            <a:avLst/>
          </a:prstGeom>
        </p:spPr>
        <p:txBody>
          <a:bodyPr anchorCtr="0" anchor="t" bIns="91425" lIns="36000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40" name="Google Shape;1140;p102"/>
          <p:cNvSpPr txBox="1"/>
          <p:nvPr>
            <p:ph hasCustomPrompt="1" idx="8" type="title"/>
          </p:nvPr>
        </p:nvSpPr>
        <p:spPr>
          <a:xfrm>
            <a:off x="732074" y="1344928"/>
            <a:ext cx="87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41" name="Google Shape;1141;p102"/>
          <p:cNvSpPr txBox="1"/>
          <p:nvPr>
            <p:ph hasCustomPrompt="1" idx="9" type="title"/>
          </p:nvPr>
        </p:nvSpPr>
        <p:spPr>
          <a:xfrm>
            <a:off x="7533972" y="1341628"/>
            <a:ext cx="8778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42" name="Google Shape;1142;p102"/>
          <p:cNvSpPr txBox="1"/>
          <p:nvPr>
            <p:ph hasCustomPrompt="1" idx="13" type="title"/>
          </p:nvPr>
        </p:nvSpPr>
        <p:spPr>
          <a:xfrm>
            <a:off x="732074" y="3024275"/>
            <a:ext cx="8778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43" name="Google Shape;1143;p102"/>
          <p:cNvSpPr txBox="1"/>
          <p:nvPr>
            <p:ph hasCustomPrompt="1" idx="14" type="title"/>
          </p:nvPr>
        </p:nvSpPr>
        <p:spPr>
          <a:xfrm>
            <a:off x="7533972" y="3024275"/>
            <a:ext cx="8778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44" name="Google Shape;1144;p102"/>
          <p:cNvSpPr txBox="1"/>
          <p:nvPr>
            <p:ph idx="15"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legreya Sans SC"/>
              <a:buNone/>
              <a:defRPr sz="3000">
                <a:latin typeface="Alegreya Sans SC"/>
                <a:ea typeface="Alegreya Sans SC"/>
                <a:cs typeface="Alegreya Sans SC"/>
                <a:sym typeface="Alegreya Sans SC"/>
              </a:defRPr>
            </a:lvl9pPr>
          </a:lstStyle>
          <a:p/>
        </p:txBody>
      </p:sp>
      <p:grpSp>
        <p:nvGrpSpPr>
          <p:cNvPr id="1145" name="Google Shape;1145;p102"/>
          <p:cNvGrpSpPr/>
          <p:nvPr/>
        </p:nvGrpSpPr>
        <p:grpSpPr>
          <a:xfrm flipH="1" rot="10800000">
            <a:off x="-571525" y="190500"/>
            <a:ext cx="1180500" cy="830294"/>
            <a:chOff x="-571525" y="3264879"/>
            <a:chExt cx="1180500" cy="830294"/>
          </a:xfrm>
        </p:grpSpPr>
        <p:sp>
          <p:nvSpPr>
            <p:cNvPr id="1146" name="Google Shape;1146;p102"/>
            <p:cNvSpPr/>
            <p:nvPr/>
          </p:nvSpPr>
          <p:spPr>
            <a:xfrm>
              <a:off x="-571525" y="326487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47" name="Google Shape;1147;p102"/>
            <p:cNvSpPr/>
            <p:nvPr/>
          </p:nvSpPr>
          <p:spPr>
            <a:xfrm>
              <a:off x="-571525" y="350534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48" name="Google Shape;1148;p102"/>
            <p:cNvSpPr/>
            <p:nvPr/>
          </p:nvSpPr>
          <p:spPr>
            <a:xfrm>
              <a:off x="-571525" y="374580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49" name="Google Shape;1149;p102"/>
            <p:cNvSpPr/>
            <p:nvPr/>
          </p:nvSpPr>
          <p:spPr>
            <a:xfrm>
              <a:off x="-571525" y="3986273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  <p:sp>
        <p:nvSpPr>
          <p:cNvPr id="1150" name="Google Shape;1150;p102"/>
          <p:cNvSpPr/>
          <p:nvPr/>
        </p:nvSpPr>
        <p:spPr>
          <a:xfrm rot="10800000">
            <a:off x="7735325" y="-788325"/>
            <a:ext cx="1865400" cy="1865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4"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103"/>
          <p:cNvSpPr txBox="1"/>
          <p:nvPr>
            <p:ph type="title"/>
          </p:nvPr>
        </p:nvSpPr>
        <p:spPr>
          <a:xfrm flipH="1">
            <a:off x="3100875" y="1244658"/>
            <a:ext cx="53370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53" name="Google Shape;1153;p103"/>
          <p:cNvSpPr txBox="1"/>
          <p:nvPr>
            <p:ph hasCustomPrompt="1" idx="2" type="title"/>
          </p:nvPr>
        </p:nvSpPr>
        <p:spPr>
          <a:xfrm flipH="1">
            <a:off x="722400" y="3511300"/>
            <a:ext cx="1324200" cy="1089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54" name="Google Shape;1154;p103"/>
          <p:cNvSpPr txBox="1"/>
          <p:nvPr>
            <p:ph idx="1" type="subTitle"/>
          </p:nvPr>
        </p:nvSpPr>
        <p:spPr>
          <a:xfrm flipH="1">
            <a:off x="3100875" y="670550"/>
            <a:ext cx="53370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55" name="Google Shape;1155;p103"/>
          <p:cNvGrpSpPr/>
          <p:nvPr/>
        </p:nvGrpSpPr>
        <p:grpSpPr>
          <a:xfrm rot="10800000">
            <a:off x="-461675" y="3645579"/>
            <a:ext cx="1180500" cy="830294"/>
            <a:chOff x="-94700" y="3548990"/>
            <a:chExt cx="1180500" cy="830294"/>
          </a:xfrm>
        </p:grpSpPr>
        <p:sp>
          <p:nvSpPr>
            <p:cNvPr id="1156" name="Google Shape;1156;p103"/>
            <p:cNvSpPr/>
            <p:nvPr/>
          </p:nvSpPr>
          <p:spPr>
            <a:xfrm>
              <a:off x="-94700" y="378945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57" name="Google Shape;1157;p103"/>
            <p:cNvSpPr/>
            <p:nvPr/>
          </p:nvSpPr>
          <p:spPr>
            <a:xfrm>
              <a:off x="-94700" y="4029919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58" name="Google Shape;1158;p103"/>
            <p:cNvSpPr/>
            <p:nvPr/>
          </p:nvSpPr>
          <p:spPr>
            <a:xfrm>
              <a:off x="-94700" y="4270384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  <p:sp>
          <p:nvSpPr>
            <p:cNvPr id="1159" name="Google Shape;1159;p103"/>
            <p:cNvSpPr/>
            <p:nvPr/>
          </p:nvSpPr>
          <p:spPr>
            <a:xfrm>
              <a:off x="-94700" y="3548990"/>
              <a:ext cx="1180500" cy="10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DFBEB"/>
                </a:solidFill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theme" Target="../theme/theme3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7.xml"/><Relationship Id="rId22" Type="http://schemas.openxmlformats.org/officeDocument/2006/relationships/slideLayout" Target="../slideLayouts/slideLayout69.xml"/><Relationship Id="rId21" Type="http://schemas.openxmlformats.org/officeDocument/2006/relationships/slideLayout" Target="../slideLayouts/slideLayout68.xml"/><Relationship Id="rId24" Type="http://schemas.openxmlformats.org/officeDocument/2006/relationships/slideLayout" Target="../slideLayouts/slideLayout71.xml"/><Relationship Id="rId23" Type="http://schemas.openxmlformats.org/officeDocument/2006/relationships/slideLayout" Target="../slideLayouts/slideLayout70.xml"/><Relationship Id="rId1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73.xml"/><Relationship Id="rId25" Type="http://schemas.openxmlformats.org/officeDocument/2006/relationships/slideLayout" Target="../slideLayouts/slideLayout72.xml"/><Relationship Id="rId28" Type="http://schemas.openxmlformats.org/officeDocument/2006/relationships/slideLayout" Target="../slideLayouts/slideLayout75.xml"/><Relationship Id="rId27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29" Type="http://schemas.openxmlformats.org/officeDocument/2006/relationships/slideLayout" Target="../slideLayouts/slideLayout76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31" Type="http://schemas.openxmlformats.org/officeDocument/2006/relationships/slideLayout" Target="../slideLayouts/slideLayout78.xml"/><Relationship Id="rId30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58.xml"/><Relationship Id="rId33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57.xml"/><Relationship Id="rId32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60.xml"/><Relationship Id="rId35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59.xml"/><Relationship Id="rId34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62.xml"/><Relationship Id="rId37" Type="http://schemas.openxmlformats.org/officeDocument/2006/relationships/theme" Target="../theme/theme4.xml"/><Relationship Id="rId14" Type="http://schemas.openxmlformats.org/officeDocument/2006/relationships/slideLayout" Target="../slideLayouts/slideLayout61.xml"/><Relationship Id="rId36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63.xml"/><Relationship Id="rId19" Type="http://schemas.openxmlformats.org/officeDocument/2006/relationships/slideLayout" Target="../slideLayouts/slideLayout66.xml"/><Relationship Id="rId18" Type="http://schemas.openxmlformats.org/officeDocument/2006/relationships/slideLayout" Target="../slideLayouts/slideLayout65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3.xml"/><Relationship Id="rId22" Type="http://schemas.openxmlformats.org/officeDocument/2006/relationships/slideLayout" Target="../slideLayouts/slideLayout105.xml"/><Relationship Id="rId21" Type="http://schemas.openxmlformats.org/officeDocument/2006/relationships/slideLayout" Target="../slideLayouts/slideLayout104.xml"/><Relationship Id="rId24" Type="http://schemas.openxmlformats.org/officeDocument/2006/relationships/slideLayout" Target="../slideLayouts/slideLayout107.xml"/><Relationship Id="rId23" Type="http://schemas.openxmlformats.org/officeDocument/2006/relationships/slideLayout" Target="../slideLayouts/slideLayout106.xml"/><Relationship Id="rId1" Type="http://schemas.openxmlformats.org/officeDocument/2006/relationships/slideLayout" Target="../slideLayouts/slideLayout84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9.xml"/><Relationship Id="rId25" Type="http://schemas.openxmlformats.org/officeDocument/2006/relationships/slideLayout" Target="../slideLayouts/slideLayout108.xml"/><Relationship Id="rId28" Type="http://schemas.openxmlformats.org/officeDocument/2006/relationships/slideLayout" Target="../slideLayouts/slideLayout111.xml"/><Relationship Id="rId27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29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31" Type="http://schemas.openxmlformats.org/officeDocument/2006/relationships/slideLayout" Target="../slideLayouts/slideLayout114.xml"/><Relationship Id="rId30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94.xml"/><Relationship Id="rId33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93.xml"/><Relationship Id="rId32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96.xml"/><Relationship Id="rId35" Type="http://schemas.openxmlformats.org/officeDocument/2006/relationships/slideLayout" Target="../slideLayouts/slideLayout118.xml"/><Relationship Id="rId12" Type="http://schemas.openxmlformats.org/officeDocument/2006/relationships/slideLayout" Target="../slideLayouts/slideLayout95.xml"/><Relationship Id="rId34" Type="http://schemas.openxmlformats.org/officeDocument/2006/relationships/slideLayout" Target="../slideLayouts/slideLayout117.xml"/><Relationship Id="rId15" Type="http://schemas.openxmlformats.org/officeDocument/2006/relationships/slideLayout" Target="../slideLayouts/slideLayout98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97.xml"/><Relationship Id="rId36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00.xml"/><Relationship Id="rId16" Type="http://schemas.openxmlformats.org/officeDocument/2006/relationships/slideLayout" Target="../slideLayouts/slideLayout99.xml"/><Relationship Id="rId19" Type="http://schemas.openxmlformats.org/officeDocument/2006/relationships/slideLayout" Target="../slideLayouts/slideLayout102.xml"/><Relationship Id="rId18" Type="http://schemas.openxmlformats.org/officeDocument/2006/relationships/slideLayout" Target="../slideLayouts/slideLayout1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673B3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swald"/>
              <a:buNone/>
              <a:defRPr sz="2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■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●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■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●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■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673B31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swald"/>
              <a:buNone/>
              <a:defRPr sz="2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2" name="Google Shape;512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■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●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■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●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■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  <p:sldLayoutId id="2147483714" r:id="rId20"/>
    <p:sldLayoutId id="2147483715" r:id="rId21"/>
    <p:sldLayoutId id="2147483716" r:id="rId22"/>
    <p:sldLayoutId id="2147483717" r:id="rId23"/>
    <p:sldLayoutId id="2147483718" r:id="rId24"/>
    <p:sldLayoutId id="2147483719" r:id="rId25"/>
    <p:sldLayoutId id="2147483720" r:id="rId26"/>
    <p:sldLayoutId id="2147483721" r:id="rId27"/>
    <p:sldLayoutId id="2147483722" r:id="rId28"/>
    <p:sldLayoutId id="2147483723" r:id="rId29"/>
    <p:sldLayoutId id="2147483724" r:id="rId30"/>
    <p:sldLayoutId id="2147483725" r:id="rId31"/>
    <p:sldLayoutId id="2147483726" r:id="rId32"/>
    <p:sldLayoutId id="2147483727" r:id="rId33"/>
    <p:sldLayoutId id="2147483728" r:id="rId34"/>
    <p:sldLayoutId id="2147483729" r:id="rId35"/>
    <p:sldLayoutId id="2147483730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673B31"/>
        </a:solidFill>
      </p:bgPr>
    </p:bg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swald"/>
              <a:buNone/>
              <a:defRPr sz="2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2" name="Google Shape;972;p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■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●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■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●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■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48" r:id="rId18"/>
    <p:sldLayoutId id="2147483749" r:id="rId19"/>
    <p:sldLayoutId id="2147483750" r:id="rId20"/>
    <p:sldLayoutId id="2147483751" r:id="rId21"/>
    <p:sldLayoutId id="2147483752" r:id="rId22"/>
    <p:sldLayoutId id="2147483753" r:id="rId23"/>
    <p:sldLayoutId id="2147483754" r:id="rId24"/>
    <p:sldLayoutId id="2147483755" r:id="rId25"/>
    <p:sldLayoutId id="2147483756" r:id="rId26"/>
    <p:sldLayoutId id="2147483757" r:id="rId27"/>
    <p:sldLayoutId id="2147483758" r:id="rId28"/>
    <p:sldLayoutId id="2147483759" r:id="rId29"/>
    <p:sldLayoutId id="2147483760" r:id="rId30"/>
    <p:sldLayoutId id="2147483761" r:id="rId31"/>
    <p:sldLayoutId id="2147483762" r:id="rId32"/>
    <p:sldLayoutId id="2147483763" r:id="rId33"/>
    <p:sldLayoutId id="2147483764" r:id="rId34"/>
    <p:sldLayoutId id="2147483765" r:id="rId35"/>
    <p:sldLayoutId id="2147483766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9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B31"/>
        </a:solidFill>
      </p:bgPr>
    </p:bg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" name="Google Shape;1434;p124"/>
          <p:cNvPicPr preferRelativeResize="0"/>
          <p:nvPr/>
        </p:nvPicPr>
        <p:blipFill rotWithShape="1">
          <a:blip r:embed="rId3">
            <a:alphaModFix/>
          </a:blip>
          <a:srcRect b="15009" l="8440" r="13330" t="27638"/>
          <a:stretch/>
        </p:blipFill>
        <p:spPr>
          <a:xfrm>
            <a:off x="1266825" y="1647825"/>
            <a:ext cx="7153274" cy="349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435" name="Google Shape;1435;p124"/>
          <p:cNvSpPr/>
          <p:nvPr/>
        </p:nvSpPr>
        <p:spPr>
          <a:xfrm>
            <a:off x="6756800" y="3167988"/>
            <a:ext cx="3320400" cy="3320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124"/>
          <p:cNvSpPr txBox="1"/>
          <p:nvPr>
            <p:ph type="ctrTitle"/>
          </p:nvPr>
        </p:nvSpPr>
        <p:spPr>
          <a:xfrm>
            <a:off x="1132325" y="157450"/>
            <a:ext cx="7250400" cy="14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2"/>
                </a:solidFill>
              </a:rPr>
              <a:t>PREDICTING POOREST COMMUNITIES IN</a:t>
            </a:r>
            <a:r>
              <a:rPr lang="en" sz="2300">
                <a:solidFill>
                  <a:schemeClr val="dk2"/>
                </a:solidFill>
              </a:rPr>
              <a:t> </a:t>
            </a:r>
            <a:r>
              <a:rPr lang="en" sz="4100">
                <a:solidFill>
                  <a:schemeClr val="dk2"/>
                </a:solidFill>
              </a:rPr>
              <a:t> </a:t>
            </a:r>
            <a:endParaRPr sz="41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dk1"/>
                </a:solidFill>
              </a:rPr>
              <a:t>AFRICA</a:t>
            </a:r>
            <a:r>
              <a:rPr lang="en" sz="3100">
                <a:solidFill>
                  <a:schemeClr val="dk1"/>
                </a:solidFill>
              </a:rPr>
              <a:t> </a:t>
            </a:r>
            <a:r>
              <a:rPr lang="en" sz="3100">
                <a:solidFill>
                  <a:schemeClr val="dk2"/>
                </a:solidFill>
              </a:rPr>
              <a:t>USING SATELLITE IMAGERY</a:t>
            </a:r>
            <a:endParaRPr sz="3100">
              <a:solidFill>
                <a:schemeClr val="dk1"/>
              </a:solidFill>
            </a:endParaRPr>
          </a:p>
        </p:txBody>
      </p:sp>
      <p:sp>
        <p:nvSpPr>
          <p:cNvPr id="1437" name="Google Shape;1437;p124"/>
          <p:cNvSpPr/>
          <p:nvPr/>
        </p:nvSpPr>
        <p:spPr>
          <a:xfrm>
            <a:off x="5076850" y="1977675"/>
            <a:ext cx="1885800" cy="1885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8" name="Google Shape;1438;p124"/>
          <p:cNvSpPr txBox="1"/>
          <p:nvPr>
            <p:ph idx="1" type="subTitle"/>
          </p:nvPr>
        </p:nvSpPr>
        <p:spPr>
          <a:xfrm>
            <a:off x="5342950" y="4240775"/>
            <a:ext cx="3757800" cy="902700"/>
          </a:xfrm>
          <a:prstGeom prst="rect">
            <a:avLst/>
          </a:prstGeom>
        </p:spPr>
        <p:txBody>
          <a:bodyPr anchorCtr="0" anchor="ctr" bIns="91425" lIns="91425" spcFirstLastPara="1" rIns="2286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Atigon Hongchumpol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Simon Lazarus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Stanley Azuakola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0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133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Train/Test/Validation Split</a:t>
            </a:r>
            <a:endParaRPr/>
          </a:p>
        </p:txBody>
      </p:sp>
      <p:sp>
        <p:nvSpPr>
          <p:cNvPr id="1492" name="Google Shape;1492;p133"/>
          <p:cNvSpPr txBox="1"/>
          <p:nvPr>
            <p:ph idx="1" type="body"/>
          </p:nvPr>
        </p:nvSpPr>
        <p:spPr>
          <a:xfrm>
            <a:off x="713225" y="923875"/>
            <a:ext cx="7717500" cy="37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1600"/>
              <a:t>90% of observations (17,520) used as training data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5% of observations (974) used as test data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Select models on the basis of Accuracy, Recall scores on test data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5% of observations (973) used as validation data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Evaluate performance of production model vs. baseline model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134"/>
          <p:cNvSpPr txBox="1"/>
          <p:nvPr>
            <p:ph type="title"/>
          </p:nvPr>
        </p:nvSpPr>
        <p:spPr>
          <a:xfrm>
            <a:off x="713225" y="143605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2"/>
                </a:solidFill>
              </a:rPr>
              <a:t>Exploratory Data Analysis</a:t>
            </a:r>
            <a:endParaRPr sz="6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135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Average wealth index by living area</a:t>
            </a:r>
            <a:endParaRPr/>
          </a:p>
        </p:txBody>
      </p:sp>
      <p:pic>
        <p:nvPicPr>
          <p:cNvPr id="1503" name="Google Shape;1503;p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9076" y="985701"/>
            <a:ext cx="3885851" cy="320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4" name="Google Shape;1504;p135"/>
          <p:cNvSpPr txBox="1"/>
          <p:nvPr/>
        </p:nvSpPr>
        <p:spPr>
          <a:xfrm>
            <a:off x="927300" y="4360975"/>
            <a:ext cx="622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DFBEB"/>
                </a:solidFill>
                <a:latin typeface="Quicksand"/>
                <a:ea typeface="Quicksand"/>
                <a:cs typeface="Quicksand"/>
                <a:sym typeface="Quicksand"/>
              </a:rPr>
              <a:t>-People living in the Urban area has a lot of different wealth index by comparing to people who lived in the Rural area.</a:t>
            </a:r>
            <a:endParaRPr b="1" sz="1600">
              <a:solidFill>
                <a:srgbClr val="FDFB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136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Data</a:t>
            </a:r>
            <a:r>
              <a:rPr lang="en">
                <a:solidFill>
                  <a:schemeClr val="dk2"/>
                </a:solidFill>
              </a:rPr>
              <a:t> by area</a:t>
            </a:r>
            <a:endParaRPr/>
          </a:p>
        </p:txBody>
      </p:sp>
      <p:pic>
        <p:nvPicPr>
          <p:cNvPr id="1510" name="Google Shape;1510;p136"/>
          <p:cNvPicPr preferRelativeResize="0"/>
          <p:nvPr/>
        </p:nvPicPr>
        <p:blipFill rotWithShape="1">
          <a:blip r:embed="rId3">
            <a:alphaModFix/>
          </a:blip>
          <a:srcRect b="5908" l="0" r="0" t="0"/>
          <a:stretch/>
        </p:blipFill>
        <p:spPr>
          <a:xfrm>
            <a:off x="2362863" y="967688"/>
            <a:ext cx="4418276" cy="3208124"/>
          </a:xfrm>
          <a:prstGeom prst="rect">
            <a:avLst/>
          </a:prstGeom>
          <a:noFill/>
          <a:ln>
            <a:noFill/>
          </a:ln>
        </p:spPr>
      </p:pic>
      <p:sp>
        <p:nvSpPr>
          <p:cNvPr id="1511" name="Google Shape;1511;p136"/>
          <p:cNvSpPr txBox="1"/>
          <p:nvPr/>
        </p:nvSpPr>
        <p:spPr>
          <a:xfrm>
            <a:off x="2243563" y="4338200"/>
            <a:ext cx="4656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DFBEB"/>
                </a:solidFill>
                <a:latin typeface="Quicksand"/>
                <a:ea typeface="Quicksand"/>
                <a:cs typeface="Quicksand"/>
                <a:sym typeface="Quicksand"/>
              </a:rPr>
              <a:t>-More data in the Rural area, the size is about double from the Urban area.</a:t>
            </a:r>
            <a:endParaRPr b="1" sz="1600">
              <a:solidFill>
                <a:srgbClr val="FDFB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137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Rural / Urban map</a:t>
            </a:r>
            <a:endParaRPr/>
          </a:p>
        </p:txBody>
      </p:sp>
      <p:pic>
        <p:nvPicPr>
          <p:cNvPr id="1517" name="Google Shape;1517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8860" y="985701"/>
            <a:ext cx="4006275" cy="30047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137"/>
          <p:cNvSpPr txBox="1"/>
          <p:nvPr/>
        </p:nvSpPr>
        <p:spPr>
          <a:xfrm>
            <a:off x="2243563" y="4109600"/>
            <a:ext cx="4656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DFBEB"/>
                </a:solidFill>
                <a:latin typeface="Quicksand"/>
                <a:ea typeface="Quicksand"/>
                <a:cs typeface="Quicksand"/>
                <a:sym typeface="Quicksand"/>
              </a:rPr>
              <a:t>-Green color is for the Urban area and red for the Rural area, looks like people are denser close to the coastline.</a:t>
            </a:r>
            <a:endParaRPr b="1" sz="1600">
              <a:solidFill>
                <a:srgbClr val="FDFB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p138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Households per village</a:t>
            </a:r>
            <a:endParaRPr/>
          </a:p>
        </p:txBody>
      </p:sp>
      <p:pic>
        <p:nvPicPr>
          <p:cNvPr id="1524" name="Google Shape;1524;p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3550" y="985701"/>
            <a:ext cx="4116899" cy="307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5" name="Google Shape;1525;p138"/>
          <p:cNvSpPr txBox="1"/>
          <p:nvPr/>
        </p:nvSpPr>
        <p:spPr>
          <a:xfrm>
            <a:off x="2243563" y="4262000"/>
            <a:ext cx="465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DFBEB"/>
                </a:solidFill>
                <a:latin typeface="Quicksand"/>
                <a:ea typeface="Quicksand"/>
                <a:cs typeface="Quicksand"/>
                <a:sym typeface="Quicksand"/>
              </a:rPr>
              <a:t>-Average households per village is about 25</a:t>
            </a:r>
            <a:endParaRPr b="1" sz="1600">
              <a:solidFill>
                <a:srgbClr val="FDFB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139"/>
          <p:cNvSpPr txBox="1"/>
          <p:nvPr>
            <p:ph type="title"/>
          </p:nvPr>
        </p:nvSpPr>
        <p:spPr>
          <a:xfrm>
            <a:off x="713225" y="143605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2"/>
                </a:solidFill>
              </a:rPr>
              <a:t>Baseline Model</a:t>
            </a:r>
            <a:endParaRPr sz="6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140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All model</a:t>
            </a:r>
            <a:endParaRPr/>
          </a:p>
        </p:txBody>
      </p:sp>
      <p:pic>
        <p:nvPicPr>
          <p:cNvPr id="1536" name="Google Shape;1536;p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181200"/>
            <a:ext cx="8229601" cy="210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141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Best model score &amp; confusion matrix</a:t>
            </a:r>
            <a:endParaRPr/>
          </a:p>
        </p:txBody>
      </p:sp>
      <p:pic>
        <p:nvPicPr>
          <p:cNvPr id="1542" name="Google Shape;1542;p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4375" y="3438150"/>
            <a:ext cx="6155251" cy="133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4375" y="1287183"/>
            <a:ext cx="6155250" cy="1998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142"/>
          <p:cNvSpPr txBox="1"/>
          <p:nvPr>
            <p:ph type="title"/>
          </p:nvPr>
        </p:nvSpPr>
        <p:spPr>
          <a:xfrm>
            <a:off x="713225" y="1436047"/>
            <a:ext cx="7717500" cy="12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2"/>
                </a:solidFill>
              </a:rPr>
              <a:t>Neural Network Models</a:t>
            </a:r>
            <a:endParaRPr sz="6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125"/>
          <p:cNvSpPr txBox="1"/>
          <p:nvPr>
            <p:ph idx="1" type="body"/>
          </p:nvPr>
        </p:nvSpPr>
        <p:spPr>
          <a:xfrm>
            <a:off x="216725" y="1152475"/>
            <a:ext cx="821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Quicksand"/>
              <a:buChar char="●"/>
            </a:pPr>
            <a:r>
              <a:rPr b="1" lang="en" sz="2000" u="sng">
                <a:solidFill>
                  <a:schemeClr val="dk2"/>
                </a:solidFill>
              </a:rPr>
              <a:t>Client</a:t>
            </a:r>
            <a:r>
              <a:rPr lang="en" sz="2000">
                <a:solidFill>
                  <a:schemeClr val="dk2"/>
                </a:solidFill>
              </a:rPr>
              <a:t>: The World Bank </a:t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Quicksand"/>
              <a:buChar char="●"/>
            </a:pPr>
            <a:r>
              <a:rPr b="1" lang="en" sz="2000" u="sng"/>
              <a:t>Target</a:t>
            </a:r>
            <a:r>
              <a:rPr lang="en" sz="2000"/>
              <a:t>: Anti-poverty initiative for poorest villages in Africa</a:t>
            </a:r>
            <a:endParaRPr sz="2000"/>
          </a:p>
          <a:p>
            <a:pPr indent="-355600" lvl="0" marL="457200" marR="50800" rtl="0" algn="l">
              <a:spcBef>
                <a:spcPts val="0"/>
              </a:spcBef>
              <a:spcAft>
                <a:spcPts val="0"/>
              </a:spcAft>
              <a:buSzPts val="2000"/>
              <a:buFont typeface="Nanum Gothic"/>
              <a:buChar char="●"/>
            </a:pPr>
            <a:r>
              <a:rPr b="1" lang="en" sz="2000" u="sng"/>
              <a:t>Challenge</a:t>
            </a:r>
            <a:r>
              <a:rPr lang="en" sz="2000"/>
              <a:t>: Scarcity of relevant and timely data</a:t>
            </a:r>
            <a:endParaRPr sz="2000"/>
          </a:p>
          <a:p>
            <a:pPr indent="0" lvl="0" marL="0" marR="50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marR="508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500"/>
              <a:t>Can we train a model that correctly </a:t>
            </a:r>
            <a:r>
              <a:rPr b="1" lang="en" sz="2500">
                <a:solidFill>
                  <a:schemeClr val="dk2"/>
                </a:solidFill>
              </a:rPr>
              <a:t>predicts the poorest villages</a:t>
            </a:r>
            <a:r>
              <a:rPr b="1" lang="en" sz="2500"/>
              <a:t> in Africa, using </a:t>
            </a:r>
            <a:r>
              <a:rPr b="1" lang="en" sz="2500">
                <a:solidFill>
                  <a:schemeClr val="dk2"/>
                </a:solidFill>
              </a:rPr>
              <a:t>publicly available satellite imagery</a:t>
            </a:r>
            <a:r>
              <a:rPr b="1" lang="en" sz="2500"/>
              <a:t>?</a:t>
            </a:r>
            <a:endParaRPr b="1" sz="2500"/>
          </a:p>
        </p:txBody>
      </p:sp>
      <p:sp>
        <p:nvSpPr>
          <p:cNvPr id="1444" name="Google Shape;1444;p125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2"/>
                </a:solidFill>
              </a:rPr>
              <a:t>PROBLEM </a:t>
            </a:r>
            <a:r>
              <a:rPr lang="en" sz="3500">
                <a:solidFill>
                  <a:schemeClr val="dk1"/>
                </a:solidFill>
              </a:rPr>
              <a:t>STATEMENT</a:t>
            </a:r>
            <a:endParaRPr sz="2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143"/>
          <p:cNvSpPr txBox="1"/>
          <p:nvPr>
            <p:ph type="title"/>
          </p:nvPr>
        </p:nvSpPr>
        <p:spPr>
          <a:xfrm>
            <a:off x="3397175" y="105428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CNN Structure</a:t>
            </a:r>
            <a:endParaRPr/>
          </a:p>
        </p:txBody>
      </p:sp>
      <p:sp>
        <p:nvSpPr>
          <p:cNvPr id="1554" name="Google Shape;1554;p143"/>
          <p:cNvSpPr/>
          <p:nvPr/>
        </p:nvSpPr>
        <p:spPr>
          <a:xfrm>
            <a:off x="1441575" y="2442363"/>
            <a:ext cx="1994400" cy="448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EfficientNetV2M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(frozen, no top layer)</a:t>
            </a:r>
            <a:endParaRPr/>
          </a:p>
        </p:txBody>
      </p:sp>
      <p:cxnSp>
        <p:nvCxnSpPr>
          <p:cNvPr id="1555" name="Google Shape;1555;p143"/>
          <p:cNvCxnSpPr>
            <a:endCxn id="1554" idx="0"/>
          </p:cNvCxnSpPr>
          <p:nvPr/>
        </p:nvCxnSpPr>
        <p:spPr>
          <a:xfrm>
            <a:off x="2434275" y="1963863"/>
            <a:ext cx="4500" cy="4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6" name="Google Shape;1556;p143"/>
          <p:cNvSpPr/>
          <p:nvPr/>
        </p:nvSpPr>
        <p:spPr>
          <a:xfrm>
            <a:off x="1441575" y="3418988"/>
            <a:ext cx="1994400" cy="387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Dense output layer</a:t>
            </a:r>
            <a:endParaRPr/>
          </a:p>
        </p:txBody>
      </p:sp>
      <p:cxnSp>
        <p:nvCxnSpPr>
          <p:cNvPr id="1557" name="Google Shape;1557;p143"/>
          <p:cNvCxnSpPr/>
          <p:nvPr/>
        </p:nvCxnSpPr>
        <p:spPr>
          <a:xfrm>
            <a:off x="1629550" y="2885038"/>
            <a:ext cx="0" cy="56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8" name="Google Shape;1558;p143"/>
          <p:cNvCxnSpPr/>
          <p:nvPr/>
        </p:nvCxnSpPr>
        <p:spPr>
          <a:xfrm>
            <a:off x="1858150" y="2885038"/>
            <a:ext cx="0" cy="56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9" name="Google Shape;1559;p143"/>
          <p:cNvCxnSpPr/>
          <p:nvPr/>
        </p:nvCxnSpPr>
        <p:spPr>
          <a:xfrm>
            <a:off x="2086750" y="2885038"/>
            <a:ext cx="0" cy="56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0" name="Google Shape;1560;p143"/>
          <p:cNvCxnSpPr/>
          <p:nvPr/>
        </p:nvCxnSpPr>
        <p:spPr>
          <a:xfrm>
            <a:off x="2315350" y="2885038"/>
            <a:ext cx="0" cy="56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1" name="Google Shape;1561;p143"/>
          <p:cNvCxnSpPr/>
          <p:nvPr/>
        </p:nvCxnSpPr>
        <p:spPr>
          <a:xfrm>
            <a:off x="2543950" y="2885038"/>
            <a:ext cx="0" cy="56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2" name="Google Shape;1562;p143"/>
          <p:cNvCxnSpPr/>
          <p:nvPr/>
        </p:nvCxnSpPr>
        <p:spPr>
          <a:xfrm>
            <a:off x="2772550" y="2885038"/>
            <a:ext cx="0" cy="56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3" name="Google Shape;1563;p143"/>
          <p:cNvCxnSpPr/>
          <p:nvPr/>
        </p:nvCxnSpPr>
        <p:spPr>
          <a:xfrm>
            <a:off x="3001150" y="2885038"/>
            <a:ext cx="0" cy="56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4" name="Google Shape;1564;p143"/>
          <p:cNvCxnSpPr/>
          <p:nvPr/>
        </p:nvCxnSpPr>
        <p:spPr>
          <a:xfrm>
            <a:off x="3229750" y="2885038"/>
            <a:ext cx="0" cy="56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5" name="Google Shape;1565;p143"/>
          <p:cNvSpPr/>
          <p:nvPr/>
        </p:nvSpPr>
        <p:spPr>
          <a:xfrm>
            <a:off x="1441575" y="4334113"/>
            <a:ext cx="1994400" cy="387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(probability)</a:t>
            </a:r>
            <a:endParaRPr/>
          </a:p>
        </p:txBody>
      </p:sp>
      <p:cxnSp>
        <p:nvCxnSpPr>
          <p:cNvPr id="1566" name="Google Shape;1566;p143"/>
          <p:cNvCxnSpPr>
            <a:stCxn id="1556" idx="2"/>
            <a:endCxn id="1565" idx="0"/>
          </p:cNvCxnSpPr>
          <p:nvPr/>
        </p:nvCxnSpPr>
        <p:spPr>
          <a:xfrm>
            <a:off x="2438775" y="3806288"/>
            <a:ext cx="0" cy="52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7" name="Google Shape;1567;p143"/>
          <p:cNvSpPr txBox="1"/>
          <p:nvPr/>
        </p:nvSpPr>
        <p:spPr>
          <a:xfrm>
            <a:off x="2130400" y="422088"/>
            <a:ext cx="97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RGB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68" name="Google Shape;1568;p143"/>
          <p:cNvSpPr/>
          <p:nvPr/>
        </p:nvSpPr>
        <p:spPr>
          <a:xfrm>
            <a:off x="4572000" y="925600"/>
            <a:ext cx="2150100" cy="8601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this village in the poorest third of all villages? (Y/N)</a:t>
            </a:r>
            <a:endParaRPr/>
          </a:p>
        </p:txBody>
      </p:sp>
      <p:sp>
        <p:nvSpPr>
          <p:cNvPr id="1569" name="Google Shape;1569;p143"/>
          <p:cNvSpPr/>
          <p:nvPr/>
        </p:nvSpPr>
        <p:spPr>
          <a:xfrm>
            <a:off x="4649850" y="4334125"/>
            <a:ext cx="1994400" cy="387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function (BCE)</a:t>
            </a:r>
            <a:endParaRPr/>
          </a:p>
        </p:txBody>
      </p:sp>
      <p:cxnSp>
        <p:nvCxnSpPr>
          <p:cNvPr id="1570" name="Google Shape;1570;p143"/>
          <p:cNvCxnSpPr>
            <a:endCxn id="1569" idx="0"/>
          </p:cNvCxnSpPr>
          <p:nvPr/>
        </p:nvCxnSpPr>
        <p:spPr>
          <a:xfrm>
            <a:off x="5644650" y="1785625"/>
            <a:ext cx="2400" cy="254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1" name="Google Shape;1571;p143"/>
          <p:cNvCxnSpPr>
            <a:stCxn id="1565" idx="3"/>
            <a:endCxn id="1569" idx="1"/>
          </p:cNvCxnSpPr>
          <p:nvPr/>
        </p:nvCxnSpPr>
        <p:spPr>
          <a:xfrm>
            <a:off x="3435975" y="4527763"/>
            <a:ext cx="121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2" name="Google Shape;1572;p143"/>
          <p:cNvCxnSpPr>
            <a:endCxn id="1556" idx="3"/>
          </p:cNvCxnSpPr>
          <p:nvPr/>
        </p:nvCxnSpPr>
        <p:spPr>
          <a:xfrm rot="10800000">
            <a:off x="3435975" y="3612638"/>
            <a:ext cx="1665900" cy="724800"/>
          </a:xfrm>
          <a:prstGeom prst="straightConnector1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3" name="Google Shape;1573;p143"/>
          <p:cNvSpPr txBox="1"/>
          <p:nvPr/>
        </p:nvSpPr>
        <p:spPr>
          <a:xfrm>
            <a:off x="4044375" y="3612750"/>
            <a:ext cx="81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Update</a:t>
            </a:r>
            <a:r>
              <a:rPr lang="en">
                <a:latin typeface="Quicksand"/>
                <a:ea typeface="Quicksand"/>
                <a:cs typeface="Quicksand"/>
                <a:sym typeface="Quicksand"/>
              </a:rPr>
              <a:t>  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574" name="Google Shape;1574;p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613" y="832175"/>
            <a:ext cx="1121813" cy="1121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144"/>
          <p:cNvSpPr txBox="1"/>
          <p:nvPr>
            <p:ph idx="1" type="body"/>
          </p:nvPr>
        </p:nvSpPr>
        <p:spPr>
          <a:xfrm>
            <a:off x="713225" y="1152475"/>
            <a:ext cx="77175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1800"/>
              <a:t>Transfer</a:t>
            </a:r>
            <a:r>
              <a:rPr lang="en" sz="1800"/>
              <a:t> Learning with Convolutional Neural Networks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1800"/>
              <a:t>Train one copy of EfficientNetV2M (top layer) for each image type.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6 “predictors”: RGB, NIR, SWIR1, SWIR2, TEMP1, NIGHTLIGHTS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For each village, feed the 6 predictors’ predicted probabilities as features into a top-level model (along with coordinates + country)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Train top-level models on these data (see next slide)</a:t>
            </a:r>
            <a:endParaRPr sz="1800"/>
          </a:p>
        </p:txBody>
      </p:sp>
      <p:sp>
        <p:nvSpPr>
          <p:cNvPr id="1580" name="Google Shape;1580;p144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NN Modeling Approach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145"/>
          <p:cNvSpPr/>
          <p:nvPr/>
        </p:nvSpPr>
        <p:spPr>
          <a:xfrm>
            <a:off x="450975" y="1985163"/>
            <a:ext cx="1994400" cy="448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EfficientNetV2M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(frozen, no top layer)</a:t>
            </a:r>
            <a:endParaRPr/>
          </a:p>
        </p:txBody>
      </p:sp>
      <p:cxnSp>
        <p:nvCxnSpPr>
          <p:cNvPr id="1586" name="Google Shape;1586;p145"/>
          <p:cNvCxnSpPr>
            <a:endCxn id="1585" idx="0"/>
          </p:cNvCxnSpPr>
          <p:nvPr/>
        </p:nvCxnSpPr>
        <p:spPr>
          <a:xfrm>
            <a:off x="1443675" y="1506663"/>
            <a:ext cx="4500" cy="4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7" name="Google Shape;1587;p145"/>
          <p:cNvSpPr/>
          <p:nvPr/>
        </p:nvSpPr>
        <p:spPr>
          <a:xfrm>
            <a:off x="450975" y="2733188"/>
            <a:ext cx="1994400" cy="387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Dense output layer</a:t>
            </a:r>
            <a:endParaRPr/>
          </a:p>
        </p:txBody>
      </p:sp>
      <p:cxnSp>
        <p:nvCxnSpPr>
          <p:cNvPr id="1588" name="Google Shape;1588;p145"/>
          <p:cNvCxnSpPr/>
          <p:nvPr/>
        </p:nvCxnSpPr>
        <p:spPr>
          <a:xfrm>
            <a:off x="6389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9" name="Google Shape;1589;p145"/>
          <p:cNvCxnSpPr/>
          <p:nvPr/>
        </p:nvCxnSpPr>
        <p:spPr>
          <a:xfrm>
            <a:off x="8675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0" name="Google Shape;1590;p145"/>
          <p:cNvCxnSpPr/>
          <p:nvPr/>
        </p:nvCxnSpPr>
        <p:spPr>
          <a:xfrm>
            <a:off x="10961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1" name="Google Shape;1591;p145"/>
          <p:cNvCxnSpPr/>
          <p:nvPr/>
        </p:nvCxnSpPr>
        <p:spPr>
          <a:xfrm>
            <a:off x="13247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2" name="Google Shape;1592;p145"/>
          <p:cNvCxnSpPr/>
          <p:nvPr/>
        </p:nvCxnSpPr>
        <p:spPr>
          <a:xfrm>
            <a:off x="15533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3" name="Google Shape;1593;p145"/>
          <p:cNvCxnSpPr/>
          <p:nvPr/>
        </p:nvCxnSpPr>
        <p:spPr>
          <a:xfrm>
            <a:off x="17819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4" name="Google Shape;1594;p145"/>
          <p:cNvCxnSpPr/>
          <p:nvPr/>
        </p:nvCxnSpPr>
        <p:spPr>
          <a:xfrm>
            <a:off x="20105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5" name="Google Shape;1595;p145"/>
          <p:cNvCxnSpPr/>
          <p:nvPr/>
        </p:nvCxnSpPr>
        <p:spPr>
          <a:xfrm>
            <a:off x="22391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6" name="Google Shape;1596;p145"/>
          <p:cNvSpPr/>
          <p:nvPr/>
        </p:nvSpPr>
        <p:spPr>
          <a:xfrm>
            <a:off x="450975" y="3419713"/>
            <a:ext cx="1994400" cy="387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(probability)</a:t>
            </a:r>
            <a:endParaRPr/>
          </a:p>
        </p:txBody>
      </p:sp>
      <p:cxnSp>
        <p:nvCxnSpPr>
          <p:cNvPr id="1597" name="Google Shape;1597;p145"/>
          <p:cNvCxnSpPr>
            <a:stCxn id="1587" idx="2"/>
          </p:cNvCxnSpPr>
          <p:nvPr/>
        </p:nvCxnSpPr>
        <p:spPr>
          <a:xfrm>
            <a:off x="1448175" y="3120488"/>
            <a:ext cx="6300" cy="3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8" name="Google Shape;1598;p145"/>
          <p:cNvSpPr txBox="1"/>
          <p:nvPr/>
        </p:nvSpPr>
        <p:spPr>
          <a:xfrm>
            <a:off x="1139800" y="-35112"/>
            <a:ext cx="97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RGB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99" name="Google Shape;1599;p145"/>
          <p:cNvSpPr/>
          <p:nvPr/>
        </p:nvSpPr>
        <p:spPr>
          <a:xfrm>
            <a:off x="2813175" y="1985163"/>
            <a:ext cx="1994400" cy="448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EfficientNetV2M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(frozen, no top layer)</a:t>
            </a:r>
            <a:endParaRPr/>
          </a:p>
        </p:txBody>
      </p:sp>
      <p:cxnSp>
        <p:nvCxnSpPr>
          <p:cNvPr id="1600" name="Google Shape;1600;p145"/>
          <p:cNvCxnSpPr>
            <a:endCxn id="1599" idx="0"/>
          </p:cNvCxnSpPr>
          <p:nvPr/>
        </p:nvCxnSpPr>
        <p:spPr>
          <a:xfrm>
            <a:off x="3805875" y="1506663"/>
            <a:ext cx="4500" cy="4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1" name="Google Shape;1601;p145"/>
          <p:cNvSpPr/>
          <p:nvPr/>
        </p:nvSpPr>
        <p:spPr>
          <a:xfrm>
            <a:off x="2813175" y="2733188"/>
            <a:ext cx="1994400" cy="387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Dense output layer</a:t>
            </a:r>
            <a:endParaRPr/>
          </a:p>
        </p:txBody>
      </p:sp>
      <p:cxnSp>
        <p:nvCxnSpPr>
          <p:cNvPr id="1602" name="Google Shape;1602;p145"/>
          <p:cNvCxnSpPr/>
          <p:nvPr/>
        </p:nvCxnSpPr>
        <p:spPr>
          <a:xfrm>
            <a:off x="30011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3" name="Google Shape;1603;p145"/>
          <p:cNvCxnSpPr/>
          <p:nvPr/>
        </p:nvCxnSpPr>
        <p:spPr>
          <a:xfrm>
            <a:off x="32297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4" name="Google Shape;1604;p145"/>
          <p:cNvCxnSpPr/>
          <p:nvPr/>
        </p:nvCxnSpPr>
        <p:spPr>
          <a:xfrm>
            <a:off x="34583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5" name="Google Shape;1605;p145"/>
          <p:cNvCxnSpPr/>
          <p:nvPr/>
        </p:nvCxnSpPr>
        <p:spPr>
          <a:xfrm>
            <a:off x="36869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6" name="Google Shape;1606;p145"/>
          <p:cNvCxnSpPr/>
          <p:nvPr/>
        </p:nvCxnSpPr>
        <p:spPr>
          <a:xfrm>
            <a:off x="39155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7" name="Google Shape;1607;p145"/>
          <p:cNvCxnSpPr/>
          <p:nvPr/>
        </p:nvCxnSpPr>
        <p:spPr>
          <a:xfrm>
            <a:off x="41441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8" name="Google Shape;1608;p145"/>
          <p:cNvCxnSpPr/>
          <p:nvPr/>
        </p:nvCxnSpPr>
        <p:spPr>
          <a:xfrm>
            <a:off x="43727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9" name="Google Shape;1609;p145"/>
          <p:cNvCxnSpPr/>
          <p:nvPr/>
        </p:nvCxnSpPr>
        <p:spPr>
          <a:xfrm>
            <a:off x="46013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0" name="Google Shape;1610;p145"/>
          <p:cNvSpPr/>
          <p:nvPr/>
        </p:nvSpPr>
        <p:spPr>
          <a:xfrm>
            <a:off x="2813175" y="3419713"/>
            <a:ext cx="1994400" cy="387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(probability)</a:t>
            </a:r>
            <a:endParaRPr/>
          </a:p>
        </p:txBody>
      </p:sp>
      <p:cxnSp>
        <p:nvCxnSpPr>
          <p:cNvPr id="1611" name="Google Shape;1611;p145"/>
          <p:cNvCxnSpPr>
            <a:stCxn id="1601" idx="2"/>
            <a:endCxn id="1610" idx="0"/>
          </p:cNvCxnSpPr>
          <p:nvPr/>
        </p:nvCxnSpPr>
        <p:spPr>
          <a:xfrm>
            <a:off x="3810375" y="3120488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2" name="Google Shape;1612;p145"/>
          <p:cNvSpPr txBox="1"/>
          <p:nvPr/>
        </p:nvSpPr>
        <p:spPr>
          <a:xfrm>
            <a:off x="3502000" y="-35112"/>
            <a:ext cx="97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NIR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613" name="Google Shape;1613;p145"/>
          <p:cNvSpPr/>
          <p:nvPr/>
        </p:nvSpPr>
        <p:spPr>
          <a:xfrm>
            <a:off x="6394575" y="1985163"/>
            <a:ext cx="1994400" cy="448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EfficientNetV2M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(frozen, no top layer)</a:t>
            </a:r>
            <a:endParaRPr/>
          </a:p>
        </p:txBody>
      </p:sp>
      <p:cxnSp>
        <p:nvCxnSpPr>
          <p:cNvPr id="1614" name="Google Shape;1614;p145"/>
          <p:cNvCxnSpPr>
            <a:endCxn id="1613" idx="0"/>
          </p:cNvCxnSpPr>
          <p:nvPr/>
        </p:nvCxnSpPr>
        <p:spPr>
          <a:xfrm>
            <a:off x="7387275" y="1506663"/>
            <a:ext cx="4500" cy="4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5" name="Google Shape;1615;p145"/>
          <p:cNvSpPr/>
          <p:nvPr/>
        </p:nvSpPr>
        <p:spPr>
          <a:xfrm>
            <a:off x="6394575" y="2733188"/>
            <a:ext cx="1994400" cy="387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Dense output layer</a:t>
            </a:r>
            <a:endParaRPr/>
          </a:p>
        </p:txBody>
      </p:sp>
      <p:cxnSp>
        <p:nvCxnSpPr>
          <p:cNvPr id="1616" name="Google Shape;1616;p145"/>
          <p:cNvCxnSpPr/>
          <p:nvPr/>
        </p:nvCxnSpPr>
        <p:spPr>
          <a:xfrm>
            <a:off x="65825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7" name="Google Shape;1617;p145"/>
          <p:cNvCxnSpPr/>
          <p:nvPr/>
        </p:nvCxnSpPr>
        <p:spPr>
          <a:xfrm>
            <a:off x="68111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8" name="Google Shape;1618;p145"/>
          <p:cNvCxnSpPr/>
          <p:nvPr/>
        </p:nvCxnSpPr>
        <p:spPr>
          <a:xfrm>
            <a:off x="70397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9" name="Google Shape;1619;p145"/>
          <p:cNvCxnSpPr/>
          <p:nvPr/>
        </p:nvCxnSpPr>
        <p:spPr>
          <a:xfrm>
            <a:off x="72683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0" name="Google Shape;1620;p145"/>
          <p:cNvCxnSpPr/>
          <p:nvPr/>
        </p:nvCxnSpPr>
        <p:spPr>
          <a:xfrm>
            <a:off x="74969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1" name="Google Shape;1621;p145"/>
          <p:cNvCxnSpPr/>
          <p:nvPr/>
        </p:nvCxnSpPr>
        <p:spPr>
          <a:xfrm>
            <a:off x="77255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2" name="Google Shape;1622;p145"/>
          <p:cNvCxnSpPr/>
          <p:nvPr/>
        </p:nvCxnSpPr>
        <p:spPr>
          <a:xfrm>
            <a:off x="79541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3" name="Google Shape;1623;p145"/>
          <p:cNvCxnSpPr/>
          <p:nvPr/>
        </p:nvCxnSpPr>
        <p:spPr>
          <a:xfrm>
            <a:off x="8182750" y="2427844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4" name="Google Shape;1624;p145"/>
          <p:cNvSpPr/>
          <p:nvPr/>
        </p:nvSpPr>
        <p:spPr>
          <a:xfrm>
            <a:off x="6394575" y="3419713"/>
            <a:ext cx="1994400" cy="387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(probability)</a:t>
            </a:r>
            <a:endParaRPr/>
          </a:p>
        </p:txBody>
      </p:sp>
      <p:cxnSp>
        <p:nvCxnSpPr>
          <p:cNvPr id="1625" name="Google Shape;1625;p145"/>
          <p:cNvCxnSpPr>
            <a:stCxn id="1615" idx="2"/>
            <a:endCxn id="1624" idx="0"/>
          </p:cNvCxnSpPr>
          <p:nvPr/>
        </p:nvCxnSpPr>
        <p:spPr>
          <a:xfrm>
            <a:off x="7391775" y="3120488"/>
            <a:ext cx="0" cy="29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6" name="Google Shape;1626;p145"/>
          <p:cNvSpPr txBox="1"/>
          <p:nvPr/>
        </p:nvSpPr>
        <p:spPr>
          <a:xfrm>
            <a:off x="6748900" y="-35100"/>
            <a:ext cx="138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NIGHTLIGHTS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627" name="Google Shape;1627;p145"/>
          <p:cNvSpPr txBox="1"/>
          <p:nvPr/>
        </p:nvSpPr>
        <p:spPr>
          <a:xfrm>
            <a:off x="5220313" y="1945625"/>
            <a:ext cx="1171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. . .</a:t>
            </a:r>
            <a:r>
              <a:rPr lang="en" sz="6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sz="60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628" name="Google Shape;1628;p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0038" y="325113"/>
            <a:ext cx="1216152" cy="1216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9" name="Google Shape;1629;p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11138" y="325113"/>
            <a:ext cx="1216152" cy="1216152"/>
          </a:xfrm>
          <a:prstGeom prst="rect">
            <a:avLst/>
          </a:prstGeom>
          <a:noFill/>
          <a:ln>
            <a:noFill/>
          </a:ln>
        </p:spPr>
      </p:pic>
      <p:sp>
        <p:nvSpPr>
          <p:cNvPr id="1630" name="Google Shape;1630;p145"/>
          <p:cNvSpPr/>
          <p:nvPr/>
        </p:nvSpPr>
        <p:spPr>
          <a:xfrm>
            <a:off x="6697350" y="4229475"/>
            <a:ext cx="2395500" cy="781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Latitude, Longitude,</a:t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&amp; Country data</a:t>
            </a:r>
            <a:endParaRPr sz="1700"/>
          </a:p>
        </p:txBody>
      </p:sp>
      <p:sp>
        <p:nvSpPr>
          <p:cNvPr id="1631" name="Google Shape;1631;p145"/>
          <p:cNvSpPr/>
          <p:nvPr/>
        </p:nvSpPr>
        <p:spPr>
          <a:xfrm>
            <a:off x="837850" y="4312425"/>
            <a:ext cx="5434200" cy="615600"/>
          </a:xfrm>
          <a:prstGeom prst="rect">
            <a:avLst/>
          </a:prstGeom>
          <a:solidFill>
            <a:srgbClr val="4C113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Final Models (Logistic Regression, Random Forest, XGBoost, etc.)</a:t>
            </a:r>
            <a:r>
              <a:rPr lang="en"/>
              <a:t> </a:t>
            </a:r>
            <a:endParaRPr/>
          </a:p>
        </p:txBody>
      </p:sp>
      <p:cxnSp>
        <p:nvCxnSpPr>
          <p:cNvPr id="1632" name="Google Shape;1632;p145"/>
          <p:cNvCxnSpPr/>
          <p:nvPr/>
        </p:nvCxnSpPr>
        <p:spPr>
          <a:xfrm>
            <a:off x="1687225" y="3810800"/>
            <a:ext cx="116400" cy="5139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3" name="Google Shape;1633;p145"/>
          <p:cNvCxnSpPr>
            <a:stCxn id="1610" idx="2"/>
          </p:cNvCxnSpPr>
          <p:nvPr/>
        </p:nvCxnSpPr>
        <p:spPr>
          <a:xfrm>
            <a:off x="3810375" y="3807013"/>
            <a:ext cx="300" cy="5370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4" name="Google Shape;1634;p145"/>
          <p:cNvCxnSpPr/>
          <p:nvPr/>
        </p:nvCxnSpPr>
        <p:spPr>
          <a:xfrm flipH="1">
            <a:off x="6157475" y="3820500"/>
            <a:ext cx="698100" cy="4944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5" name="Google Shape;1635;p145"/>
          <p:cNvSpPr txBox="1"/>
          <p:nvPr/>
        </p:nvSpPr>
        <p:spPr>
          <a:xfrm>
            <a:off x="4844775" y="647900"/>
            <a:ext cx="15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(3 other images)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636" name="Google Shape;1636;p145"/>
          <p:cNvCxnSpPr>
            <a:stCxn id="1630" idx="1"/>
            <a:endCxn id="1631" idx="3"/>
          </p:cNvCxnSpPr>
          <p:nvPr/>
        </p:nvCxnSpPr>
        <p:spPr>
          <a:xfrm rot="10800000">
            <a:off x="6271950" y="4620225"/>
            <a:ext cx="4254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37" name="Google Shape;1637;p1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4100" y="365088"/>
            <a:ext cx="1214438" cy="1214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146"/>
          <p:cNvSpPr txBox="1"/>
          <p:nvPr>
            <p:ph type="title"/>
          </p:nvPr>
        </p:nvSpPr>
        <p:spPr>
          <a:xfrm>
            <a:off x="703675" y="-49550"/>
            <a:ext cx="808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good of predictors are the images </a:t>
            </a:r>
            <a:r>
              <a:rPr i="1" lang="en"/>
              <a:t>by themselves?</a:t>
            </a:r>
            <a:endParaRPr i="1"/>
          </a:p>
        </p:txBody>
      </p:sp>
      <p:pic>
        <p:nvPicPr>
          <p:cNvPr id="1643" name="Google Shape;1643;p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350" y="595103"/>
            <a:ext cx="3852997" cy="3852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4" name="Google Shape;1644;p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2649" y="595100"/>
            <a:ext cx="3853001" cy="3853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5" name="Google Shape;1645;p146"/>
          <p:cNvSpPr txBox="1"/>
          <p:nvPr/>
        </p:nvSpPr>
        <p:spPr>
          <a:xfrm>
            <a:off x="1007075" y="4520050"/>
            <a:ext cx="264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NIR Test Accuracy: 69.0%</a:t>
            </a:r>
            <a:endParaRPr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46" name="Google Shape;1646;p146"/>
          <p:cNvSpPr txBox="1"/>
          <p:nvPr/>
        </p:nvSpPr>
        <p:spPr>
          <a:xfrm>
            <a:off x="5909575" y="4520050"/>
            <a:ext cx="264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RGB Test Accuracy: 74.4%</a:t>
            </a:r>
            <a:endParaRPr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47" name="Google Shape;1647;p146"/>
          <p:cNvSpPr txBox="1"/>
          <p:nvPr/>
        </p:nvSpPr>
        <p:spPr>
          <a:xfrm>
            <a:off x="3573325" y="4770750"/>
            <a:ext cx="2647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(Null model</a:t>
            </a:r>
            <a:r>
              <a:rPr lang="en" sz="11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 Accuracy: 66.7%)</a:t>
            </a:r>
            <a:endParaRPr sz="11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147"/>
          <p:cNvSpPr txBox="1"/>
          <p:nvPr>
            <p:ph type="title"/>
          </p:nvPr>
        </p:nvSpPr>
        <p:spPr>
          <a:xfrm>
            <a:off x="713225" y="-44197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good of predictors are the images </a:t>
            </a:r>
            <a:r>
              <a:rPr i="1" lang="en"/>
              <a:t>together?</a:t>
            </a:r>
            <a:endParaRPr i="1"/>
          </a:p>
        </p:txBody>
      </p:sp>
      <p:pic>
        <p:nvPicPr>
          <p:cNvPr id="1653" name="Google Shape;1653;p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7925" y="528500"/>
            <a:ext cx="4482000" cy="448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147"/>
          <p:cNvSpPr txBox="1"/>
          <p:nvPr/>
        </p:nvSpPr>
        <p:spPr>
          <a:xfrm>
            <a:off x="216050" y="1444800"/>
            <a:ext cx="28479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●"/>
            </a:pPr>
            <a:r>
              <a:rPr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Predicted probabilites are only </a:t>
            </a:r>
            <a:r>
              <a:rPr i="1"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moderately</a:t>
            </a:r>
            <a:r>
              <a:rPr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 correlated with each other</a:t>
            </a:r>
            <a:endParaRPr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"/>
              <a:buChar char="●"/>
            </a:pPr>
            <a:r>
              <a:rPr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Reasons to believe that </a:t>
            </a:r>
            <a:r>
              <a:rPr i="1"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combining them</a:t>
            </a:r>
            <a:r>
              <a:rPr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 will yield much better results</a:t>
            </a:r>
            <a:endParaRPr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p148"/>
          <p:cNvSpPr txBox="1"/>
          <p:nvPr>
            <p:ph type="title"/>
          </p:nvPr>
        </p:nvSpPr>
        <p:spPr>
          <a:xfrm>
            <a:off x="713225" y="143605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2"/>
                </a:solidFill>
              </a:rPr>
              <a:t>Final Models</a:t>
            </a:r>
            <a:endParaRPr sz="6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149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Correlations of predicted probability with target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665" name="Google Shape;1665;p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7150" y="985700"/>
            <a:ext cx="4101750" cy="410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6" name="Google Shape;1666;p149"/>
          <p:cNvSpPr txBox="1"/>
          <p:nvPr/>
        </p:nvSpPr>
        <p:spPr>
          <a:xfrm>
            <a:off x="5310650" y="2051325"/>
            <a:ext cx="2985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DFBEB"/>
                </a:solidFill>
                <a:latin typeface="Quicksand"/>
                <a:ea typeface="Quicksand"/>
                <a:cs typeface="Quicksand"/>
                <a:sym typeface="Quicksand"/>
              </a:rPr>
              <a:t>-Not high for correlations.</a:t>
            </a:r>
            <a:endParaRPr b="1" sz="1600">
              <a:solidFill>
                <a:srgbClr val="FDFBEB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DFBEB"/>
                </a:solidFill>
                <a:latin typeface="Quicksand"/>
                <a:ea typeface="Quicksand"/>
                <a:cs typeface="Quicksand"/>
                <a:sym typeface="Quicksand"/>
              </a:rPr>
              <a:t>-The NIGHTLIGHT has the highest.</a:t>
            </a:r>
            <a:endParaRPr b="1" sz="1600">
              <a:solidFill>
                <a:srgbClr val="FDFB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0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150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Final model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672" name="Google Shape;1672;p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213" y="1239425"/>
            <a:ext cx="8417575" cy="293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3" name="Google Shape;1673;p150"/>
          <p:cNvSpPr txBox="1"/>
          <p:nvPr/>
        </p:nvSpPr>
        <p:spPr>
          <a:xfrm>
            <a:off x="1367575" y="4250475"/>
            <a:ext cx="5310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DFBEB"/>
                </a:solidFill>
                <a:latin typeface="Quicksand"/>
                <a:ea typeface="Quicksand"/>
                <a:cs typeface="Quicksand"/>
                <a:sym typeface="Quicksand"/>
              </a:rPr>
              <a:t>-Not using “country” does not improve models</a:t>
            </a:r>
            <a:endParaRPr b="1" sz="1600">
              <a:solidFill>
                <a:srgbClr val="FDFBEB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DFBEB"/>
                </a:solidFill>
                <a:latin typeface="Quicksand"/>
                <a:ea typeface="Quicksand"/>
                <a:cs typeface="Quicksand"/>
                <a:sym typeface="Quicksand"/>
              </a:rPr>
              <a:t>-XGBoost performs the best</a:t>
            </a:r>
            <a:endParaRPr b="1" sz="1600">
              <a:solidFill>
                <a:srgbClr val="FDFB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15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Analysis of Production Model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152"/>
          <p:cNvSpPr txBox="1"/>
          <p:nvPr>
            <p:ph type="title"/>
          </p:nvPr>
        </p:nvSpPr>
        <p:spPr>
          <a:xfrm>
            <a:off x="713225" y="638725"/>
            <a:ext cx="7717500" cy="5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     OUR PRODUCTION MODEL IS MORE ACCURATE AND SENSITIVE</a:t>
            </a:r>
            <a:endParaRPr sz="2500"/>
          </a:p>
        </p:txBody>
      </p:sp>
      <p:graphicFrame>
        <p:nvGraphicFramePr>
          <p:cNvPr id="1684" name="Google Shape;1684;p152"/>
          <p:cNvGraphicFramePr/>
          <p:nvPr/>
        </p:nvGraphicFramePr>
        <p:xfrm>
          <a:off x="736075" y="18017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{C9255633-C725-497E-8E4A-D2AF35BF3133}</a:tableStyleId>
              </a:tblPr>
              <a:tblGrid>
                <a:gridCol w="1746800"/>
                <a:gridCol w="1975000"/>
                <a:gridCol w="1975000"/>
                <a:gridCol w="1975000"/>
              </a:tblGrid>
              <a:tr h="73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2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NULL </a:t>
                      </a:r>
                      <a:endParaRPr sz="2500">
                        <a:solidFill>
                          <a:schemeClr val="dk2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2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MODEL</a:t>
                      </a:r>
                      <a:endParaRPr sz="2500">
                        <a:solidFill>
                          <a:schemeClr val="dk2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2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BASELINE RF MODEL</a:t>
                      </a:r>
                      <a:endParaRPr sz="2500">
                        <a:solidFill>
                          <a:schemeClr val="dk2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PRODUCTION MODEL</a:t>
                      </a:r>
                      <a:endParaRPr b="1" sz="2500"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2350">
                <a:tc>
                  <a:txBody>
                    <a:bodyPr/>
                    <a:lstStyle/>
                    <a:p>
                      <a:pPr indent="0" lvl="0" marL="0" marR="107999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2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ACCURACY</a:t>
                      </a:r>
                      <a:endParaRPr sz="2500">
                        <a:solidFill>
                          <a:schemeClr val="dk2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18287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66.7%</a:t>
                      </a:r>
                      <a:endParaRPr sz="2500">
                        <a:solidFill>
                          <a:schemeClr val="dk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2123B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500">
                          <a:solidFill>
                            <a:schemeClr val="dk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80.4%</a:t>
                      </a:r>
                      <a:endParaRPr sz="2500">
                        <a:solidFill>
                          <a:schemeClr val="dk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82E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2123B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5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85.0%</a:t>
                      </a:r>
                      <a:endParaRPr b="1" sz="25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82E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2350">
                <a:tc>
                  <a:txBody>
                    <a:bodyPr/>
                    <a:lstStyle/>
                    <a:p>
                      <a:pPr indent="0" lvl="0" marL="0" marR="107999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2123B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500">
                          <a:solidFill>
                            <a:schemeClr val="dk2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RECALL</a:t>
                      </a:r>
                      <a:endParaRPr sz="2500">
                        <a:solidFill>
                          <a:schemeClr val="dk2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18287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0%</a:t>
                      </a:r>
                      <a:endParaRPr sz="2500">
                        <a:solidFill>
                          <a:schemeClr val="dk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82E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2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67.2%</a:t>
                      </a:r>
                      <a:endParaRPr sz="2500">
                        <a:solidFill>
                          <a:schemeClr val="dk2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82E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82E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78.6%</a:t>
                      </a:r>
                      <a:endParaRPr b="1" sz="25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82E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126"/>
          <p:cNvSpPr txBox="1"/>
          <p:nvPr>
            <p:ph idx="1" type="body"/>
          </p:nvPr>
        </p:nvSpPr>
        <p:spPr>
          <a:xfrm>
            <a:off x="4249200" y="1057175"/>
            <a:ext cx="4000800" cy="35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500"/>
              <a:t>Wealth Index</a:t>
            </a:r>
            <a:endParaRPr b="1" sz="6500"/>
          </a:p>
        </p:txBody>
      </p:sp>
      <p:pic>
        <p:nvPicPr>
          <p:cNvPr id="1450" name="Google Shape;1450;p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8100"/>
            <a:ext cx="4000726" cy="33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p153"/>
          <p:cNvSpPr txBox="1"/>
          <p:nvPr>
            <p:ph type="title"/>
          </p:nvPr>
        </p:nvSpPr>
        <p:spPr>
          <a:xfrm>
            <a:off x="713250" y="4675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Baseline vs </a:t>
            </a:r>
            <a:r>
              <a:rPr lang="en">
                <a:solidFill>
                  <a:schemeClr val="dk1"/>
                </a:solidFill>
              </a:rPr>
              <a:t>Production Model</a:t>
            </a:r>
            <a:r>
              <a:rPr lang="en">
                <a:solidFill>
                  <a:schemeClr val="dk2"/>
                </a:solidFill>
              </a:rPr>
              <a:t> comparison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690" name="Google Shape;1690;p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7325" y="1257699"/>
            <a:ext cx="3897900" cy="96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1" name="Google Shape;1691;p153"/>
          <p:cNvSpPr txBox="1"/>
          <p:nvPr/>
        </p:nvSpPr>
        <p:spPr>
          <a:xfrm>
            <a:off x="3777730" y="1489275"/>
            <a:ext cx="665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  <a:latin typeface="Quicksand"/>
                <a:ea typeface="Quicksand"/>
                <a:cs typeface="Quicksand"/>
                <a:sym typeface="Quicksand"/>
              </a:rPr>
              <a:t>TN</a:t>
            </a:r>
            <a:endParaRPr b="1" sz="1000">
              <a:solidFill>
                <a:srgbClr val="D9D9D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92" name="Google Shape;1692;p153"/>
          <p:cNvSpPr txBox="1"/>
          <p:nvPr/>
        </p:nvSpPr>
        <p:spPr>
          <a:xfrm>
            <a:off x="5037330" y="1489275"/>
            <a:ext cx="665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  <a:latin typeface="Quicksand"/>
                <a:ea typeface="Quicksand"/>
                <a:cs typeface="Quicksand"/>
                <a:sym typeface="Quicksand"/>
              </a:rPr>
              <a:t>FP</a:t>
            </a:r>
            <a:endParaRPr b="1" sz="1000">
              <a:solidFill>
                <a:srgbClr val="D9D9D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93" name="Google Shape;1693;p153"/>
          <p:cNvSpPr txBox="1"/>
          <p:nvPr/>
        </p:nvSpPr>
        <p:spPr>
          <a:xfrm>
            <a:off x="3777730" y="1794075"/>
            <a:ext cx="665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  <a:latin typeface="Quicksand"/>
                <a:ea typeface="Quicksand"/>
                <a:cs typeface="Quicksand"/>
                <a:sym typeface="Quicksand"/>
              </a:rPr>
              <a:t>FN</a:t>
            </a:r>
            <a:endParaRPr b="1" sz="1000">
              <a:solidFill>
                <a:srgbClr val="D9D9D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94" name="Google Shape;1694;p153"/>
          <p:cNvSpPr txBox="1"/>
          <p:nvPr/>
        </p:nvSpPr>
        <p:spPr>
          <a:xfrm>
            <a:off x="5038975" y="1794075"/>
            <a:ext cx="665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  <a:latin typeface="Quicksand"/>
                <a:ea typeface="Quicksand"/>
                <a:cs typeface="Quicksand"/>
                <a:sym typeface="Quicksand"/>
              </a:rPr>
              <a:t>TP</a:t>
            </a:r>
            <a:endParaRPr b="1" sz="1000">
              <a:solidFill>
                <a:srgbClr val="D9D9D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1695" name="Google Shape;1695;p153"/>
          <p:cNvGrpSpPr/>
          <p:nvPr/>
        </p:nvGrpSpPr>
        <p:grpSpPr>
          <a:xfrm>
            <a:off x="2606950" y="3081650"/>
            <a:ext cx="4076600" cy="1055725"/>
            <a:chOff x="2454550" y="2700650"/>
            <a:chExt cx="4076600" cy="1055725"/>
          </a:xfrm>
        </p:grpSpPr>
        <p:pic>
          <p:nvPicPr>
            <p:cNvPr id="1696" name="Google Shape;1696;p15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54550" y="2700650"/>
              <a:ext cx="3897900" cy="9784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97" name="Google Shape;1697;p153"/>
            <p:cNvSpPr txBox="1"/>
            <p:nvPr/>
          </p:nvSpPr>
          <p:spPr>
            <a:xfrm>
              <a:off x="4570825" y="3078975"/>
              <a:ext cx="665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0000"/>
                  </a:solidFill>
                  <a:latin typeface="Quicksand"/>
                  <a:ea typeface="Quicksand"/>
                  <a:cs typeface="Quicksand"/>
                  <a:sym typeface="Quicksand"/>
                </a:rPr>
                <a:t>+2%</a:t>
              </a:r>
              <a:endParaRPr b="1" sz="1000">
                <a:solidFill>
                  <a:srgbClr val="FF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698" name="Google Shape;1698;p153"/>
            <p:cNvSpPr txBox="1"/>
            <p:nvPr/>
          </p:nvSpPr>
          <p:spPr>
            <a:xfrm>
              <a:off x="5865450" y="3417675"/>
              <a:ext cx="665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0000"/>
                  </a:solidFill>
                  <a:latin typeface="Quicksand"/>
                  <a:ea typeface="Quicksand"/>
                  <a:cs typeface="Quicksand"/>
                  <a:sym typeface="Quicksand"/>
                </a:rPr>
                <a:t>+17%</a:t>
              </a:r>
              <a:endParaRPr b="1" sz="1000">
                <a:solidFill>
                  <a:srgbClr val="FF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699" name="Google Shape;1699;p153"/>
            <p:cNvSpPr txBox="1"/>
            <p:nvPr/>
          </p:nvSpPr>
          <p:spPr>
            <a:xfrm>
              <a:off x="5865450" y="3078975"/>
              <a:ext cx="665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0000"/>
                  </a:solidFill>
                  <a:latin typeface="Quicksand"/>
                  <a:ea typeface="Quicksand"/>
                  <a:cs typeface="Quicksand"/>
                  <a:sym typeface="Quicksand"/>
                </a:rPr>
                <a:t>-12%</a:t>
              </a:r>
              <a:endParaRPr b="1" sz="1000">
                <a:solidFill>
                  <a:srgbClr val="FF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700" name="Google Shape;1700;p153"/>
            <p:cNvSpPr txBox="1"/>
            <p:nvPr/>
          </p:nvSpPr>
          <p:spPr>
            <a:xfrm>
              <a:off x="4570825" y="3416575"/>
              <a:ext cx="665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0000"/>
                  </a:solidFill>
                  <a:latin typeface="Quicksand"/>
                  <a:ea typeface="Quicksand"/>
                  <a:cs typeface="Quicksand"/>
                  <a:sym typeface="Quicksand"/>
                </a:rPr>
                <a:t>-35%</a:t>
              </a:r>
              <a:endParaRPr b="1" sz="1000">
                <a:solidFill>
                  <a:srgbClr val="FF0000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701" name="Google Shape;1701;p153"/>
            <p:cNvSpPr txBox="1"/>
            <p:nvPr/>
          </p:nvSpPr>
          <p:spPr>
            <a:xfrm>
              <a:off x="3701530" y="2937075"/>
              <a:ext cx="665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D9D9D9"/>
                  </a:solidFill>
                  <a:latin typeface="Quicksand"/>
                  <a:ea typeface="Quicksand"/>
                  <a:cs typeface="Quicksand"/>
                  <a:sym typeface="Quicksand"/>
                </a:rPr>
                <a:t>TN</a:t>
              </a:r>
              <a:endParaRPr b="1" sz="1000">
                <a:solidFill>
                  <a:srgbClr val="D9D9D9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702" name="Google Shape;1702;p153"/>
            <p:cNvSpPr txBox="1"/>
            <p:nvPr/>
          </p:nvSpPr>
          <p:spPr>
            <a:xfrm>
              <a:off x="4961130" y="2937075"/>
              <a:ext cx="665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D9D9D9"/>
                  </a:solidFill>
                  <a:latin typeface="Quicksand"/>
                  <a:ea typeface="Quicksand"/>
                  <a:cs typeface="Quicksand"/>
                  <a:sym typeface="Quicksand"/>
                </a:rPr>
                <a:t>FP</a:t>
              </a:r>
              <a:endParaRPr b="1" sz="1000">
                <a:solidFill>
                  <a:srgbClr val="D9D9D9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703" name="Google Shape;1703;p153"/>
            <p:cNvSpPr txBox="1"/>
            <p:nvPr/>
          </p:nvSpPr>
          <p:spPr>
            <a:xfrm>
              <a:off x="3701530" y="3241875"/>
              <a:ext cx="665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D9D9D9"/>
                  </a:solidFill>
                  <a:latin typeface="Quicksand"/>
                  <a:ea typeface="Quicksand"/>
                  <a:cs typeface="Quicksand"/>
                  <a:sym typeface="Quicksand"/>
                </a:rPr>
                <a:t>FN</a:t>
              </a:r>
              <a:endParaRPr b="1" sz="1000">
                <a:solidFill>
                  <a:srgbClr val="D9D9D9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704" name="Google Shape;1704;p153"/>
            <p:cNvSpPr txBox="1"/>
            <p:nvPr/>
          </p:nvSpPr>
          <p:spPr>
            <a:xfrm>
              <a:off x="4962775" y="3241875"/>
              <a:ext cx="665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D9D9D9"/>
                  </a:solidFill>
                  <a:latin typeface="Quicksand"/>
                  <a:ea typeface="Quicksand"/>
                  <a:cs typeface="Quicksand"/>
                  <a:sym typeface="Quicksand"/>
                </a:rPr>
                <a:t>TP</a:t>
              </a:r>
              <a:endParaRPr b="1" sz="1000">
                <a:solidFill>
                  <a:srgbClr val="D9D9D9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sp>
        <p:nvSpPr>
          <p:cNvPr id="1705" name="Google Shape;1705;p153"/>
          <p:cNvSpPr/>
          <p:nvPr/>
        </p:nvSpPr>
        <p:spPr>
          <a:xfrm>
            <a:off x="4359550" y="2326500"/>
            <a:ext cx="497400" cy="660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153"/>
          <p:cNvSpPr txBox="1"/>
          <p:nvPr/>
        </p:nvSpPr>
        <p:spPr>
          <a:xfrm>
            <a:off x="1460700" y="4360975"/>
            <a:ext cx="6222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DFBEB"/>
                </a:solidFill>
                <a:latin typeface="Quicksand"/>
                <a:ea typeface="Quicksand"/>
                <a:cs typeface="Quicksand"/>
                <a:sym typeface="Quicksand"/>
              </a:rPr>
              <a:t>-Overall score improves</a:t>
            </a:r>
            <a:endParaRPr b="1" sz="1600">
              <a:solidFill>
                <a:srgbClr val="FDFB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154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SUMMARY</a:t>
            </a:r>
            <a:endParaRPr/>
          </a:p>
        </p:txBody>
      </p:sp>
      <p:pic>
        <p:nvPicPr>
          <p:cNvPr id="1712" name="Google Shape;1712;p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325400"/>
            <a:ext cx="5421074" cy="4243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155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SUMMARY</a:t>
            </a:r>
            <a:endParaRPr/>
          </a:p>
        </p:txBody>
      </p:sp>
      <p:pic>
        <p:nvPicPr>
          <p:cNvPr id="1718" name="Google Shape;1718;p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346400"/>
            <a:ext cx="5505049" cy="422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156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The problem</a:t>
            </a:r>
            <a:r>
              <a:rPr lang="en" sz="1800">
                <a:solidFill>
                  <a:schemeClr val="dk2"/>
                </a:solidFill>
              </a:rPr>
              <a:t>: Can we train a model that correctly predicts the poorest villages in Africa, using publicly available satellite imagery?</a:t>
            </a:r>
            <a:endParaRPr sz="1800">
              <a:solidFill>
                <a:schemeClr val="dk2"/>
              </a:solidFill>
            </a:endParaRPr>
          </a:p>
          <a:p>
            <a:pPr indent="0" lvl="0" marL="0" marR="50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Char char="-"/>
            </a:pPr>
            <a:r>
              <a:rPr b="1" lang="en" sz="2000">
                <a:solidFill>
                  <a:schemeClr val="dk1"/>
                </a:solidFill>
              </a:rPr>
              <a:t>Our solution</a:t>
            </a:r>
            <a:r>
              <a:rPr b="1" lang="en" sz="2000">
                <a:solidFill>
                  <a:schemeClr val="dk2"/>
                </a:solidFill>
              </a:rPr>
              <a:t>: YES! Using just geographic coordinates and other information that can be automatically downloaded and fed into our model - we can predict with an accuracy of 80% and a sensitivity of 78.6% whether a village in Africa suffers from extreme poverty.</a:t>
            </a:r>
            <a:endParaRPr b="1" sz="2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FFF1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508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724" name="Google Shape;1724;p156"/>
          <p:cNvSpPr txBox="1"/>
          <p:nvPr>
            <p:ph type="title"/>
          </p:nvPr>
        </p:nvSpPr>
        <p:spPr>
          <a:xfrm>
            <a:off x="7894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2"/>
                </a:solidFill>
              </a:rPr>
              <a:t>CONCLUSION</a:t>
            </a:r>
            <a:endParaRPr sz="3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5" name="Google Shape;1455;p127"/>
          <p:cNvPicPr preferRelativeResize="0"/>
          <p:nvPr/>
        </p:nvPicPr>
        <p:blipFill rotWithShape="1">
          <a:blip r:embed="rId3">
            <a:alphaModFix/>
          </a:blip>
          <a:srcRect b="-2460" l="0" r="0" t="2460"/>
          <a:stretch/>
        </p:blipFill>
        <p:spPr>
          <a:xfrm>
            <a:off x="1828775" y="601000"/>
            <a:ext cx="5486400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128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We wanted a model that balanced these two metrics:</a:t>
            </a:r>
            <a:endParaRPr sz="2500"/>
          </a:p>
          <a:p>
            <a:pPr indent="-387350" lvl="0" marL="457200" marR="50800" rtl="0" algn="l">
              <a:spcBef>
                <a:spcPts val="1200"/>
              </a:spcBef>
              <a:spcAft>
                <a:spcPts val="0"/>
              </a:spcAft>
              <a:buSzPts val="2500"/>
              <a:buFont typeface="Quicksand"/>
              <a:buChar char="●"/>
            </a:pPr>
            <a:r>
              <a:rPr b="1" lang="en" sz="2500"/>
              <a:t>Accuracy</a:t>
            </a:r>
            <a:r>
              <a:rPr lang="en" sz="2500"/>
              <a:t>:</a:t>
            </a:r>
            <a:endParaRPr sz="2500"/>
          </a:p>
          <a:p>
            <a:pPr indent="0" lvl="0" marL="457200" marR="50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Null Model Accuracy = 66.7% </a:t>
            </a:r>
            <a:endParaRPr sz="2500"/>
          </a:p>
          <a:p>
            <a:pPr indent="0" lvl="0" marL="457200" marR="50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marR="50800" rtl="0" algn="l">
              <a:spcBef>
                <a:spcPts val="1200"/>
              </a:spcBef>
              <a:spcAft>
                <a:spcPts val="0"/>
              </a:spcAft>
              <a:buSzPts val="2500"/>
              <a:buChar char="●"/>
            </a:pPr>
            <a:r>
              <a:rPr b="1" lang="en" sz="2500"/>
              <a:t>Recall/True Positive Rate</a:t>
            </a:r>
            <a:endParaRPr b="1" sz="2500"/>
          </a:p>
        </p:txBody>
      </p:sp>
      <p:sp>
        <p:nvSpPr>
          <p:cNvPr id="1461" name="Google Shape;1461;p128"/>
          <p:cNvSpPr txBox="1"/>
          <p:nvPr>
            <p:ph type="title"/>
          </p:nvPr>
        </p:nvSpPr>
        <p:spPr>
          <a:xfrm>
            <a:off x="713225" y="413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2"/>
                </a:solidFill>
              </a:rPr>
              <a:t>EVALUATION </a:t>
            </a:r>
            <a:r>
              <a:rPr lang="en" sz="3500">
                <a:solidFill>
                  <a:schemeClr val="dk1"/>
                </a:solidFill>
              </a:rPr>
              <a:t>METRICS</a:t>
            </a:r>
            <a:endParaRPr sz="3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129"/>
          <p:cNvSpPr txBox="1"/>
          <p:nvPr>
            <p:ph type="title"/>
          </p:nvPr>
        </p:nvSpPr>
        <p:spPr>
          <a:xfrm>
            <a:off x="713225" y="1436048"/>
            <a:ext cx="7717500" cy="10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2"/>
                </a:solidFill>
              </a:rPr>
              <a:t>Data Collection &amp; Details</a:t>
            </a:r>
            <a:endParaRPr sz="6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130"/>
          <p:cNvSpPr txBox="1"/>
          <p:nvPr>
            <p:ph idx="1" type="body"/>
          </p:nvPr>
        </p:nvSpPr>
        <p:spPr>
          <a:xfrm>
            <a:off x="713225" y="923875"/>
            <a:ext cx="7717500" cy="37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1600"/>
              <a:t>Formed from Demographic &amp; Health Surveys (DHS) data on asset wealth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Annual standardized survey in 23 African countries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Many questions about housing, water/electricity, vehicles, etc.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Results averaged across 3-year periods in specific (latitude, longitude) locations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Periods: 2009-2011, 2012-2014, 2015-2017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 “village” in our data means a 3-year aggregate of a location.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“Wealth Index” is 1st Principal Component of survey data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Data from 19,699 “villages”</a:t>
            </a:r>
            <a:endParaRPr sz="1600"/>
          </a:p>
        </p:txBody>
      </p:sp>
      <p:sp>
        <p:nvSpPr>
          <p:cNvPr id="1472" name="Google Shape;1472;p130"/>
          <p:cNvSpPr txBox="1"/>
          <p:nvPr>
            <p:ph type="title"/>
          </p:nvPr>
        </p:nvSpPr>
        <p:spPr>
          <a:xfrm>
            <a:off x="713225" y="1844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Wealth Index Data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131"/>
          <p:cNvSpPr txBox="1"/>
          <p:nvPr>
            <p:ph idx="1" type="body"/>
          </p:nvPr>
        </p:nvSpPr>
        <p:spPr>
          <a:xfrm>
            <a:off x="713225" y="619075"/>
            <a:ext cx="7717500" cy="40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1600"/>
              <a:t>8 channels: 3 RGB, 3 infrared (NIR, SWIR1, SWIR2), 1 thermal (TEMP1) and 1 nighttime lights (NIGHTLIGHTS)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Images from Landsat satellite (30m/pixel resolution)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NIGHTLIGHTS images are from DMSP (2009-11) or VIIRS (2012-14) satellites and at lower resolution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1 set of six 255x255 images for each “village” (RGB channels grouped)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Pixels in each channel averaged across that village’s 3-year period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Median of all cloud-free pixel values used to create 1 composite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After removing “bad” RGB images, </a:t>
            </a:r>
            <a:r>
              <a:rPr b="1" lang="en" sz="1600"/>
              <a:t>19,467 villages’ worth of images</a:t>
            </a:r>
            <a:endParaRPr b="1" sz="1600"/>
          </a:p>
        </p:txBody>
      </p:sp>
      <p:sp>
        <p:nvSpPr>
          <p:cNvPr id="1478" name="Google Shape;1478;p131"/>
          <p:cNvSpPr txBox="1"/>
          <p:nvPr>
            <p:ph type="title"/>
          </p:nvPr>
        </p:nvSpPr>
        <p:spPr>
          <a:xfrm>
            <a:off x="713225" y="3200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Satellite Imagery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3" name="Google Shape;1483;p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6325" y="691125"/>
            <a:ext cx="2505075" cy="23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4" name="Google Shape;1484;p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213" y="3271775"/>
            <a:ext cx="7829550" cy="17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5" name="Google Shape;1485;p132"/>
          <p:cNvSpPr txBox="1"/>
          <p:nvPr>
            <p:ph type="title"/>
          </p:nvPr>
        </p:nvSpPr>
        <p:spPr>
          <a:xfrm>
            <a:off x="437025" y="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Imagery (1 Village in Angola)</a:t>
            </a:r>
            <a:endParaRPr/>
          </a:p>
        </p:txBody>
      </p:sp>
      <p:sp>
        <p:nvSpPr>
          <p:cNvPr id="1486" name="Google Shape;1486;p132"/>
          <p:cNvSpPr txBox="1"/>
          <p:nvPr/>
        </p:nvSpPr>
        <p:spPr>
          <a:xfrm>
            <a:off x="1479075" y="1254700"/>
            <a:ext cx="196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Wealth Index: 1.88</a:t>
            </a:r>
            <a:endParaRPr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(not in poorest third)</a:t>
            </a:r>
            <a:endParaRPr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nited Nations' Sustainable Development Goals by Slidesgo">
  <a:themeElements>
    <a:clrScheme name="Simple Light">
      <a:dk1>
        <a:srgbClr val="F59726"/>
      </a:dk1>
      <a:lt1>
        <a:srgbClr val="673B31"/>
      </a:lt1>
      <a:dk2>
        <a:srgbClr val="FDFBEB"/>
      </a:dk2>
      <a:lt2>
        <a:srgbClr val="627159"/>
      </a:lt2>
      <a:accent1>
        <a:srgbClr val="F59726"/>
      </a:accent1>
      <a:accent2>
        <a:srgbClr val="673B31"/>
      </a:accent2>
      <a:accent3>
        <a:srgbClr val="FDFBEB"/>
      </a:accent3>
      <a:accent4>
        <a:srgbClr val="738569"/>
      </a:accent4>
      <a:accent5>
        <a:srgbClr val="F59726"/>
      </a:accent5>
      <a:accent6>
        <a:srgbClr val="673B31"/>
      </a:accent6>
      <a:hlink>
        <a:srgbClr val="FDFB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United Nations' Sustainable Development Goals by Slidesgo">
  <a:themeElements>
    <a:clrScheme name="Simple Light">
      <a:dk1>
        <a:srgbClr val="F59726"/>
      </a:dk1>
      <a:lt1>
        <a:srgbClr val="673B31"/>
      </a:lt1>
      <a:dk2>
        <a:srgbClr val="FDFBEB"/>
      </a:dk2>
      <a:lt2>
        <a:srgbClr val="627159"/>
      </a:lt2>
      <a:accent1>
        <a:srgbClr val="F59726"/>
      </a:accent1>
      <a:accent2>
        <a:srgbClr val="673B31"/>
      </a:accent2>
      <a:accent3>
        <a:srgbClr val="FDFBEB"/>
      </a:accent3>
      <a:accent4>
        <a:srgbClr val="738569"/>
      </a:accent4>
      <a:accent5>
        <a:srgbClr val="F59726"/>
      </a:accent5>
      <a:accent6>
        <a:srgbClr val="673B31"/>
      </a:accent6>
      <a:hlink>
        <a:srgbClr val="FDFB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United Nations' Sustainable Development Goals by Slidesgo">
  <a:themeElements>
    <a:clrScheme name="Simple Light">
      <a:dk1>
        <a:srgbClr val="F59726"/>
      </a:dk1>
      <a:lt1>
        <a:srgbClr val="673B31"/>
      </a:lt1>
      <a:dk2>
        <a:srgbClr val="FDFBEB"/>
      </a:dk2>
      <a:lt2>
        <a:srgbClr val="627159"/>
      </a:lt2>
      <a:accent1>
        <a:srgbClr val="F59726"/>
      </a:accent1>
      <a:accent2>
        <a:srgbClr val="673B31"/>
      </a:accent2>
      <a:accent3>
        <a:srgbClr val="FDFBEB"/>
      </a:accent3>
      <a:accent4>
        <a:srgbClr val="738569"/>
      </a:accent4>
      <a:accent5>
        <a:srgbClr val="F59726"/>
      </a:accent5>
      <a:accent6>
        <a:srgbClr val="673B31"/>
      </a:accent6>
      <a:hlink>
        <a:srgbClr val="FDFB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